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7" r:id="rId3"/>
    <p:sldId id="261" r:id="rId4"/>
    <p:sldId id="298" r:id="rId5"/>
    <p:sldId id="287" r:id="rId6"/>
    <p:sldId id="260" r:id="rId7"/>
    <p:sldId id="263" r:id="rId8"/>
    <p:sldId id="299" r:id="rId9"/>
    <p:sldId id="262" r:id="rId10"/>
    <p:sldId id="274" r:id="rId11"/>
    <p:sldId id="264" r:id="rId12"/>
    <p:sldId id="300" r:id="rId13"/>
    <p:sldId id="301" r:id="rId14"/>
    <p:sldId id="302" r:id="rId15"/>
    <p:sldId id="267" r:id="rId16"/>
    <p:sldId id="288" r:id="rId17"/>
    <p:sldId id="268" r:id="rId18"/>
    <p:sldId id="269" r:id="rId19"/>
    <p:sldId id="289" r:id="rId20"/>
    <p:sldId id="290" r:id="rId21"/>
    <p:sldId id="291" r:id="rId22"/>
    <p:sldId id="293" r:id="rId23"/>
    <p:sldId id="294" r:id="rId24"/>
    <p:sldId id="292" r:id="rId25"/>
    <p:sldId id="295" r:id="rId26"/>
    <p:sldId id="296" r:id="rId27"/>
    <p:sldId id="297" r:id="rId28"/>
    <p:sldId id="273" r:id="rId29"/>
  </p:sldIdLst>
  <p:sldSz cx="9144000" cy="5143500" type="screen16x9"/>
  <p:notesSz cx="6858000" cy="9144000"/>
  <p:embeddedFontLst>
    <p:embeddedFont>
      <p:font typeface="Cabin" panose="020F05020202040A0204" pitchFamily="34" charset="0"/>
      <p:regular r:id="rId31"/>
      <p:bold r:id="rId31"/>
      <p:italic r:id="rId31"/>
      <p:boldItalic r:id="rId31"/>
    </p:embeddedFont>
    <p:embeddedFont>
      <p:font typeface="Calibri" panose="020F0502020204030204" pitchFamily="34" charset="0"/>
      <p:regular r:id="rId32"/>
      <p:bold r:id="rId33"/>
      <p:italic r:id="rId34"/>
      <p:boldItalic r:id="rId35"/>
    </p:embeddedFont>
    <p:embeddedFont>
      <p:font typeface="Cardo" panose="020F05020202040A0204" pitchFamily="34" charset="0"/>
      <p:regular r:id="rId31"/>
      <p:bold r:id="rId36"/>
      <p:italic r:id="rId36"/>
    </p:embeddedFont>
    <p:embeddedFont>
      <p:font typeface="Nunito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287B"/>
    <a:srgbClr val="FFF4DD"/>
    <a:srgbClr val="FFB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22104-F869-4559-93C2-32BE478824A7}" v="2" dt="2023-10-04T22:21:04.559"/>
  </p1510:revLst>
</p1510:revInfo>
</file>

<file path=ppt/tableStyles.xml><?xml version="1.0" encoding="utf-8"?>
<a:tblStyleLst xmlns:a="http://schemas.openxmlformats.org/drawingml/2006/main" def="{FE7B6196-59FD-4F42-83D9-754076B82EA7}">
  <a:tblStyle styleId="{FE7B6196-59FD-4F42-83D9-754076B82E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6"/>
  </p:normalViewPr>
  <p:slideViewPr>
    <p:cSldViewPr snapToGrid="0">
      <p:cViewPr varScale="1">
        <p:scale>
          <a:sx n="149" d="100"/>
          <a:sy n="149" d="100"/>
        </p:scale>
        <p:origin x="6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Udayanjali Kannuri" userId="707721dc-ee37-495a-86c4-acec82b0b53c" providerId="ADAL" clId="{FCDA067C-358D-4346-A82E-94BAFCB1CA0B}"/>
    <pc:docChg chg="undo redo custSel addSld delSld modSld">
      <pc:chgData name="Pooja Udayanjali Kannuri" userId="707721dc-ee37-495a-86c4-acec82b0b53c" providerId="ADAL" clId="{FCDA067C-358D-4346-A82E-94BAFCB1CA0B}" dt="2023-10-03T02:03:05.220" v="1187" actId="20577"/>
      <pc:docMkLst>
        <pc:docMk/>
      </pc:docMkLst>
      <pc:sldChg chg="modSp mod">
        <pc:chgData name="Pooja Udayanjali Kannuri" userId="707721dc-ee37-495a-86c4-acec82b0b53c" providerId="ADAL" clId="{FCDA067C-358D-4346-A82E-94BAFCB1CA0B}" dt="2023-10-03T00:34:24.935" v="271" actId="113"/>
        <pc:sldMkLst>
          <pc:docMk/>
          <pc:sldMk cId="0" sldId="256"/>
        </pc:sldMkLst>
        <pc:spChg chg="mod">
          <ac:chgData name="Pooja Udayanjali Kannuri" userId="707721dc-ee37-495a-86c4-acec82b0b53c" providerId="ADAL" clId="{FCDA067C-358D-4346-A82E-94BAFCB1CA0B}" dt="2023-10-02T23:55:51.122" v="4" actId="208"/>
          <ac:spMkLst>
            <pc:docMk/>
            <pc:sldMk cId="0" sldId="256"/>
            <ac:spMk id="6" creationId="{F64F0CEE-C31E-E9EF-2278-78081A157FE5}"/>
          </ac:spMkLst>
        </pc:spChg>
        <pc:spChg chg="mod">
          <ac:chgData name="Pooja Udayanjali Kannuri" userId="707721dc-ee37-495a-86c4-acec82b0b53c" providerId="ADAL" clId="{FCDA067C-358D-4346-A82E-94BAFCB1CA0B}" dt="2023-10-02T23:55:52.562" v="5" actId="208"/>
          <ac:spMkLst>
            <pc:docMk/>
            <pc:sldMk cId="0" sldId="256"/>
            <ac:spMk id="7" creationId="{8FB6A989-DCA6-7FDD-FBD9-CD16BDF07DEB}"/>
          </ac:spMkLst>
        </pc:spChg>
        <pc:spChg chg="mod">
          <ac:chgData name="Pooja Udayanjali Kannuri" userId="707721dc-ee37-495a-86c4-acec82b0b53c" providerId="ADAL" clId="{FCDA067C-358D-4346-A82E-94BAFCB1CA0B}" dt="2023-10-02T23:55:54.079" v="6" actId="208"/>
          <ac:spMkLst>
            <pc:docMk/>
            <pc:sldMk cId="0" sldId="256"/>
            <ac:spMk id="8" creationId="{1D290F37-00E9-77D2-CCA6-69FC3845ABD0}"/>
          </ac:spMkLst>
        </pc:spChg>
        <pc:spChg chg="mod">
          <ac:chgData name="Pooja Udayanjali Kannuri" userId="707721dc-ee37-495a-86c4-acec82b0b53c" providerId="ADAL" clId="{FCDA067C-358D-4346-A82E-94BAFCB1CA0B}" dt="2023-10-02T23:55:43.622" v="0" actId="208"/>
          <ac:spMkLst>
            <pc:docMk/>
            <pc:sldMk cId="0" sldId="256"/>
            <ac:spMk id="9" creationId="{C72ED4B1-2293-0CB9-5A3F-149F6CD8D664}"/>
          </ac:spMkLst>
        </pc:spChg>
        <pc:spChg chg="mod">
          <ac:chgData name="Pooja Udayanjali Kannuri" userId="707721dc-ee37-495a-86c4-acec82b0b53c" providerId="ADAL" clId="{FCDA067C-358D-4346-A82E-94BAFCB1CA0B}" dt="2023-10-02T23:55:45.799" v="1" actId="208"/>
          <ac:spMkLst>
            <pc:docMk/>
            <pc:sldMk cId="0" sldId="256"/>
            <ac:spMk id="10" creationId="{BF1E345E-7920-0776-C250-0BF7B28AC7E9}"/>
          </ac:spMkLst>
        </pc:spChg>
        <pc:spChg chg="mod">
          <ac:chgData name="Pooja Udayanjali Kannuri" userId="707721dc-ee37-495a-86c4-acec82b0b53c" providerId="ADAL" clId="{FCDA067C-358D-4346-A82E-94BAFCB1CA0B}" dt="2023-10-02T23:55:47.252" v="2" actId="208"/>
          <ac:spMkLst>
            <pc:docMk/>
            <pc:sldMk cId="0" sldId="256"/>
            <ac:spMk id="11" creationId="{01A5795A-14DB-DE98-5BE8-B2EE9549A479}"/>
          </ac:spMkLst>
        </pc:spChg>
        <pc:spChg chg="mod">
          <ac:chgData name="Pooja Udayanjali Kannuri" userId="707721dc-ee37-495a-86c4-acec82b0b53c" providerId="ADAL" clId="{FCDA067C-358D-4346-A82E-94BAFCB1CA0B}" dt="2023-10-02T23:55:58.852" v="7" actId="2085"/>
          <ac:spMkLst>
            <pc:docMk/>
            <pc:sldMk cId="0" sldId="256"/>
            <ac:spMk id="17" creationId="{74883A4B-2134-FD3F-D083-6802EEB7EF59}"/>
          </ac:spMkLst>
        </pc:spChg>
        <pc:spChg chg="mod">
          <ac:chgData name="Pooja Udayanjali Kannuri" userId="707721dc-ee37-495a-86c4-acec82b0b53c" providerId="ADAL" clId="{FCDA067C-358D-4346-A82E-94BAFCB1CA0B}" dt="2023-10-03T00:34:24.935" v="271" actId="113"/>
          <ac:spMkLst>
            <pc:docMk/>
            <pc:sldMk cId="0" sldId="256"/>
            <ac:spMk id="3221" creationId="{00000000-0000-0000-0000-000000000000}"/>
          </ac:spMkLst>
        </pc:spChg>
        <pc:spChg chg="mod">
          <ac:chgData name="Pooja Udayanjali Kannuri" userId="707721dc-ee37-495a-86c4-acec82b0b53c" providerId="ADAL" clId="{FCDA067C-358D-4346-A82E-94BAFCB1CA0B}" dt="2023-10-02T23:57:12.100" v="20" actId="403"/>
          <ac:spMkLst>
            <pc:docMk/>
            <pc:sldMk cId="0" sldId="256"/>
            <ac:spMk id="3222" creationId="{00000000-0000-0000-0000-000000000000}"/>
          </ac:spMkLst>
        </pc:spChg>
      </pc:sldChg>
      <pc:sldChg chg="modSp mod">
        <pc:chgData name="Pooja Udayanjali Kannuri" userId="707721dc-ee37-495a-86c4-acec82b0b53c" providerId="ADAL" clId="{FCDA067C-358D-4346-A82E-94BAFCB1CA0B}" dt="2023-10-03T00:40:36.647" v="330" actId="114"/>
        <pc:sldMkLst>
          <pc:docMk/>
          <pc:sldMk cId="0" sldId="257"/>
        </pc:sldMkLst>
        <pc:spChg chg="mod">
          <ac:chgData name="Pooja Udayanjali Kannuri" userId="707721dc-ee37-495a-86c4-acec82b0b53c" providerId="ADAL" clId="{FCDA067C-358D-4346-A82E-94BAFCB1CA0B}" dt="2023-10-03T00:34:32.531" v="274" actId="207"/>
          <ac:spMkLst>
            <pc:docMk/>
            <pc:sldMk cId="0" sldId="257"/>
            <ac:spMk id="3320" creationId="{00000000-0000-0000-0000-000000000000}"/>
          </ac:spMkLst>
        </pc:spChg>
        <pc:graphicFrameChg chg="modGraphic">
          <ac:chgData name="Pooja Udayanjali Kannuri" userId="707721dc-ee37-495a-86c4-acec82b0b53c" providerId="ADAL" clId="{FCDA067C-358D-4346-A82E-94BAFCB1CA0B}" dt="2023-10-03T00:40:36.647" v="330" actId="114"/>
          <ac:graphicFrameMkLst>
            <pc:docMk/>
            <pc:sldMk cId="0" sldId="257"/>
            <ac:graphicFrameMk id="3321" creationId="{00000000-0000-0000-0000-000000000000}"/>
          </ac:graphicFrameMkLst>
        </pc:graphicFrameChg>
      </pc:sldChg>
      <pc:sldChg chg="modSp mod">
        <pc:chgData name="Pooja Udayanjali Kannuri" userId="707721dc-ee37-495a-86c4-acec82b0b53c" providerId="ADAL" clId="{FCDA067C-358D-4346-A82E-94BAFCB1CA0B}" dt="2023-10-03T00:47:11.912" v="410" actId="20577"/>
        <pc:sldMkLst>
          <pc:docMk/>
          <pc:sldMk cId="0" sldId="260"/>
        </pc:sldMkLst>
        <pc:spChg chg="mod">
          <ac:chgData name="Pooja Udayanjali Kannuri" userId="707721dc-ee37-495a-86c4-acec82b0b53c" providerId="ADAL" clId="{FCDA067C-358D-4346-A82E-94BAFCB1CA0B}" dt="2023-10-03T00:43:32.002" v="354" actId="207"/>
          <ac:spMkLst>
            <pc:docMk/>
            <pc:sldMk cId="0" sldId="260"/>
            <ac:spMk id="3408" creationId="{00000000-0000-0000-0000-000000000000}"/>
          </ac:spMkLst>
        </pc:spChg>
        <pc:spChg chg="mod">
          <ac:chgData name="Pooja Udayanjali Kannuri" userId="707721dc-ee37-495a-86c4-acec82b0b53c" providerId="ADAL" clId="{FCDA067C-358D-4346-A82E-94BAFCB1CA0B}" dt="2023-10-03T00:47:11.912" v="410" actId="20577"/>
          <ac:spMkLst>
            <pc:docMk/>
            <pc:sldMk cId="0" sldId="260"/>
            <ac:spMk id="3410" creationId="{00000000-0000-0000-0000-000000000000}"/>
          </ac:spMkLst>
        </pc:spChg>
      </pc:sldChg>
      <pc:sldChg chg="addSp delSp modSp mod setBg">
        <pc:chgData name="Pooja Udayanjali Kannuri" userId="707721dc-ee37-495a-86c4-acec82b0b53c" providerId="ADAL" clId="{FCDA067C-358D-4346-A82E-94BAFCB1CA0B}" dt="2023-10-03T00:40:53.663" v="333" actId="114"/>
        <pc:sldMkLst>
          <pc:docMk/>
          <pc:sldMk cId="0" sldId="261"/>
        </pc:sldMkLst>
        <pc:spChg chg="add del">
          <ac:chgData name="Pooja Udayanjali Kannuri" userId="707721dc-ee37-495a-86c4-acec82b0b53c" providerId="ADAL" clId="{FCDA067C-358D-4346-A82E-94BAFCB1CA0B}" dt="2023-10-03T00:35:04.472" v="280"/>
          <ac:spMkLst>
            <pc:docMk/>
            <pc:sldMk cId="0" sldId="261"/>
            <ac:spMk id="2" creationId="{4198660E-F043-2DAE-F2CC-A42029F734D1}"/>
          </ac:spMkLst>
        </pc:spChg>
        <pc:spChg chg="add del">
          <ac:chgData name="Pooja Udayanjali Kannuri" userId="707721dc-ee37-495a-86c4-acec82b0b53c" providerId="ADAL" clId="{FCDA067C-358D-4346-A82E-94BAFCB1CA0B}" dt="2023-10-03T00:35:09.346" v="283"/>
          <ac:spMkLst>
            <pc:docMk/>
            <pc:sldMk cId="0" sldId="261"/>
            <ac:spMk id="3" creationId="{487F0318-5592-BC77-6E39-2CF59BDBB8E8}"/>
          </ac:spMkLst>
        </pc:spChg>
        <pc:spChg chg="mod">
          <ac:chgData name="Pooja Udayanjali Kannuri" userId="707721dc-ee37-495a-86c4-acec82b0b53c" providerId="ADAL" clId="{FCDA067C-358D-4346-A82E-94BAFCB1CA0B}" dt="2023-10-03T00:34:37.922" v="275" actId="207"/>
          <ac:spMkLst>
            <pc:docMk/>
            <pc:sldMk cId="0" sldId="261"/>
            <ac:spMk id="3561" creationId="{00000000-0000-0000-0000-000000000000}"/>
          </ac:spMkLst>
        </pc:spChg>
        <pc:spChg chg="mod">
          <ac:chgData name="Pooja Udayanjali Kannuri" userId="707721dc-ee37-495a-86c4-acec82b0b53c" providerId="ADAL" clId="{FCDA067C-358D-4346-A82E-94BAFCB1CA0B}" dt="2023-10-03T00:40:53.663" v="333" actId="114"/>
          <ac:spMkLst>
            <pc:docMk/>
            <pc:sldMk cId="0" sldId="261"/>
            <ac:spMk id="3562" creationId="{00000000-0000-0000-0000-000000000000}"/>
          </ac:spMkLst>
        </pc:spChg>
        <pc:grpChg chg="del">
          <ac:chgData name="Pooja Udayanjali Kannuri" userId="707721dc-ee37-495a-86c4-acec82b0b53c" providerId="ADAL" clId="{FCDA067C-358D-4346-A82E-94BAFCB1CA0B}" dt="2023-10-03T00:37:47.285" v="321" actId="478"/>
          <ac:grpSpMkLst>
            <pc:docMk/>
            <pc:sldMk cId="0" sldId="261"/>
            <ac:grpSpMk id="3510" creationId="{00000000-0000-0000-0000-000000000000}"/>
          </ac:grpSpMkLst>
        </pc:grpChg>
        <pc:picChg chg="add del">
          <ac:chgData name="Pooja Udayanjali Kannuri" userId="707721dc-ee37-495a-86c4-acec82b0b53c" providerId="ADAL" clId="{FCDA067C-358D-4346-A82E-94BAFCB1CA0B}" dt="2023-10-03T00:35:04.472" v="280"/>
          <ac:picMkLst>
            <pc:docMk/>
            <pc:sldMk cId="0" sldId="261"/>
            <ac:picMk id="4098" creationId="{39BE430D-65A1-65FA-EBF1-9FE975FE4229}"/>
          </ac:picMkLst>
        </pc:picChg>
        <pc:picChg chg="add del">
          <ac:chgData name="Pooja Udayanjali Kannuri" userId="707721dc-ee37-495a-86c4-acec82b0b53c" providerId="ADAL" clId="{FCDA067C-358D-4346-A82E-94BAFCB1CA0B}" dt="2023-10-03T00:35:09.346" v="283"/>
          <ac:picMkLst>
            <pc:docMk/>
            <pc:sldMk cId="0" sldId="261"/>
            <ac:picMk id="4100" creationId="{E75F9A16-5FF1-912C-14A4-7A274583506A}"/>
          </ac:picMkLst>
        </pc:picChg>
      </pc:sldChg>
      <pc:sldChg chg="modSp mod">
        <pc:chgData name="Pooja Udayanjali Kannuri" userId="707721dc-ee37-495a-86c4-acec82b0b53c" providerId="ADAL" clId="{FCDA067C-358D-4346-A82E-94BAFCB1CA0B}" dt="2023-10-03T00:54:16.719" v="619" actId="207"/>
        <pc:sldMkLst>
          <pc:docMk/>
          <pc:sldMk cId="0" sldId="262"/>
        </pc:sldMkLst>
        <pc:spChg chg="mod">
          <ac:chgData name="Pooja Udayanjali Kannuri" userId="707721dc-ee37-495a-86c4-acec82b0b53c" providerId="ADAL" clId="{FCDA067C-358D-4346-A82E-94BAFCB1CA0B}" dt="2023-10-03T00:54:16.719" v="619" actId="207"/>
          <ac:spMkLst>
            <pc:docMk/>
            <pc:sldMk cId="0" sldId="262"/>
            <ac:spMk id="3618" creationId="{00000000-0000-0000-0000-000000000000}"/>
          </ac:spMkLst>
        </pc:spChg>
        <pc:picChg chg="mod modCrop">
          <ac:chgData name="Pooja Udayanjali Kannuri" userId="707721dc-ee37-495a-86c4-acec82b0b53c" providerId="ADAL" clId="{FCDA067C-358D-4346-A82E-94BAFCB1CA0B}" dt="2023-10-02T23:59:35.198" v="51" actId="1076"/>
          <ac:picMkLst>
            <pc:docMk/>
            <pc:sldMk cId="0" sldId="262"/>
            <ac:picMk id="6" creationId="{8D81B04A-1B67-1971-9FFE-7BF54F57610D}"/>
          </ac:picMkLst>
        </pc:picChg>
      </pc:sldChg>
      <pc:sldChg chg="modSp mod">
        <pc:chgData name="Pooja Udayanjali Kannuri" userId="707721dc-ee37-495a-86c4-acec82b0b53c" providerId="ADAL" clId="{FCDA067C-358D-4346-A82E-94BAFCB1CA0B}" dt="2023-10-03T00:47:41.108" v="413" actId="403"/>
        <pc:sldMkLst>
          <pc:docMk/>
          <pc:sldMk cId="0" sldId="263"/>
        </pc:sldMkLst>
        <pc:spChg chg="mod">
          <ac:chgData name="Pooja Udayanjali Kannuri" userId="707721dc-ee37-495a-86c4-acec82b0b53c" providerId="ADAL" clId="{FCDA067C-358D-4346-A82E-94BAFCB1CA0B}" dt="2023-10-03T00:43:27.082" v="353" actId="207"/>
          <ac:spMkLst>
            <pc:docMk/>
            <pc:sldMk cId="0" sldId="263"/>
            <ac:spMk id="3666" creationId="{00000000-0000-0000-0000-000000000000}"/>
          </ac:spMkLst>
        </pc:spChg>
        <pc:spChg chg="mod">
          <ac:chgData name="Pooja Udayanjali Kannuri" userId="707721dc-ee37-495a-86c4-acec82b0b53c" providerId="ADAL" clId="{FCDA067C-358D-4346-A82E-94BAFCB1CA0B}" dt="2023-10-03T00:47:41.108" v="413" actId="403"/>
          <ac:spMkLst>
            <pc:docMk/>
            <pc:sldMk cId="0" sldId="263"/>
            <ac:spMk id="3667" creationId="{00000000-0000-0000-0000-000000000000}"/>
          </ac:spMkLst>
        </pc:spChg>
        <pc:grpChg chg="mod">
          <ac:chgData name="Pooja Udayanjali Kannuri" userId="707721dc-ee37-495a-86c4-acec82b0b53c" providerId="ADAL" clId="{FCDA067C-358D-4346-A82E-94BAFCB1CA0B}" dt="2023-10-03T00:46:55.695" v="407" actId="1076"/>
          <ac:grpSpMkLst>
            <pc:docMk/>
            <pc:sldMk cId="0" sldId="263"/>
            <ac:grpSpMk id="3668" creationId="{00000000-0000-0000-0000-000000000000}"/>
          </ac:grpSpMkLst>
        </pc:grpChg>
      </pc:sldChg>
      <pc:sldChg chg="modSp mod">
        <pc:chgData name="Pooja Udayanjali Kannuri" userId="707721dc-ee37-495a-86c4-acec82b0b53c" providerId="ADAL" clId="{FCDA067C-358D-4346-A82E-94BAFCB1CA0B}" dt="2023-10-03T01:04:51.135" v="733" actId="1076"/>
        <pc:sldMkLst>
          <pc:docMk/>
          <pc:sldMk cId="0" sldId="264"/>
        </pc:sldMkLst>
        <pc:spChg chg="mod">
          <ac:chgData name="Pooja Udayanjali Kannuri" userId="707721dc-ee37-495a-86c4-acec82b0b53c" providerId="ADAL" clId="{FCDA067C-358D-4346-A82E-94BAFCB1CA0B}" dt="2023-10-03T01:04:43.504" v="731" actId="207"/>
          <ac:spMkLst>
            <pc:docMk/>
            <pc:sldMk cId="0" sldId="264"/>
            <ac:spMk id="3723" creationId="{00000000-0000-0000-0000-000000000000}"/>
          </ac:spMkLst>
        </pc:spChg>
        <pc:spChg chg="mod">
          <ac:chgData name="Pooja Udayanjali Kannuri" userId="707721dc-ee37-495a-86c4-acec82b0b53c" providerId="ADAL" clId="{FCDA067C-358D-4346-A82E-94BAFCB1CA0B}" dt="2023-10-03T01:04:25.260" v="730" actId="1076"/>
          <ac:spMkLst>
            <pc:docMk/>
            <pc:sldMk cId="0" sldId="264"/>
            <ac:spMk id="3725" creationId="{00000000-0000-0000-0000-000000000000}"/>
          </ac:spMkLst>
        </pc:spChg>
        <pc:spChg chg="mod">
          <ac:chgData name="Pooja Udayanjali Kannuri" userId="707721dc-ee37-495a-86c4-acec82b0b53c" providerId="ADAL" clId="{FCDA067C-358D-4346-A82E-94BAFCB1CA0B}" dt="2023-10-03T01:04:16.857" v="728" actId="1076"/>
          <ac:spMkLst>
            <pc:docMk/>
            <pc:sldMk cId="0" sldId="264"/>
            <ac:spMk id="3729" creationId="{00000000-0000-0000-0000-000000000000}"/>
          </ac:spMkLst>
        </pc:spChg>
        <pc:grpChg chg="mod">
          <ac:chgData name="Pooja Udayanjali Kannuri" userId="707721dc-ee37-495a-86c4-acec82b0b53c" providerId="ADAL" clId="{FCDA067C-358D-4346-A82E-94BAFCB1CA0B}" dt="2023-10-03T01:04:16.857" v="728" actId="1076"/>
          <ac:grpSpMkLst>
            <pc:docMk/>
            <pc:sldMk cId="0" sldId="264"/>
            <ac:grpSpMk id="3738" creationId="{00000000-0000-0000-0000-000000000000}"/>
          </ac:grpSpMkLst>
        </pc:grpChg>
        <pc:picChg chg="mod">
          <ac:chgData name="Pooja Udayanjali Kannuri" userId="707721dc-ee37-495a-86c4-acec82b0b53c" providerId="ADAL" clId="{FCDA067C-358D-4346-A82E-94BAFCB1CA0B}" dt="2023-10-03T01:04:51.135" v="733" actId="1076"/>
          <ac:picMkLst>
            <pc:docMk/>
            <pc:sldMk cId="0" sldId="264"/>
            <ac:picMk id="4" creationId="{1EFA38CF-414A-7F4E-5AB6-CA2C06B8A9FC}"/>
          </ac:picMkLst>
        </pc:picChg>
      </pc:sldChg>
      <pc:sldChg chg="addSp modSp mod">
        <pc:chgData name="Pooja Udayanjali Kannuri" userId="707721dc-ee37-495a-86c4-acec82b0b53c" providerId="ADAL" clId="{FCDA067C-358D-4346-A82E-94BAFCB1CA0B}" dt="2023-10-03T01:18:43.496" v="1033" actId="1076"/>
        <pc:sldMkLst>
          <pc:docMk/>
          <pc:sldMk cId="0" sldId="267"/>
        </pc:sldMkLst>
        <pc:spChg chg="mod">
          <ac:chgData name="Pooja Udayanjali Kannuri" userId="707721dc-ee37-495a-86c4-acec82b0b53c" providerId="ADAL" clId="{FCDA067C-358D-4346-A82E-94BAFCB1CA0B}" dt="2023-10-03T01:18:34.486" v="1032" actId="403"/>
          <ac:spMkLst>
            <pc:docMk/>
            <pc:sldMk cId="0" sldId="267"/>
            <ac:spMk id="7" creationId="{CCEA15AA-917E-BF87-07B4-EF510EA577A5}"/>
          </ac:spMkLst>
        </pc:spChg>
        <pc:spChg chg="mod">
          <ac:chgData name="Pooja Udayanjali Kannuri" userId="707721dc-ee37-495a-86c4-acec82b0b53c" providerId="ADAL" clId="{FCDA067C-358D-4346-A82E-94BAFCB1CA0B}" dt="2023-10-03T01:17:07.258" v="1018" actId="207"/>
          <ac:spMkLst>
            <pc:docMk/>
            <pc:sldMk cId="0" sldId="267"/>
            <ac:spMk id="3875" creationId="{00000000-0000-0000-0000-000000000000}"/>
          </ac:spMkLst>
        </pc:spChg>
        <pc:picChg chg="add mod">
          <ac:chgData name="Pooja Udayanjali Kannuri" userId="707721dc-ee37-495a-86c4-acec82b0b53c" providerId="ADAL" clId="{FCDA067C-358D-4346-A82E-94BAFCB1CA0B}" dt="2023-10-03T01:18:43.496" v="1033" actId="1076"/>
          <ac:picMkLst>
            <pc:docMk/>
            <pc:sldMk cId="0" sldId="267"/>
            <ac:picMk id="6146" creationId="{57BB6122-5608-406A-E22F-95EA3569DB59}"/>
          </ac:picMkLst>
        </pc:picChg>
      </pc:sldChg>
      <pc:sldChg chg="modSp mod">
        <pc:chgData name="Pooja Udayanjali Kannuri" userId="707721dc-ee37-495a-86c4-acec82b0b53c" providerId="ADAL" clId="{FCDA067C-358D-4346-A82E-94BAFCB1CA0B}" dt="2023-10-03T01:47:20.399" v="1163" actId="207"/>
        <pc:sldMkLst>
          <pc:docMk/>
          <pc:sldMk cId="0" sldId="268"/>
        </pc:sldMkLst>
        <pc:spChg chg="mod">
          <ac:chgData name="Pooja Udayanjali Kannuri" userId="707721dc-ee37-495a-86c4-acec82b0b53c" providerId="ADAL" clId="{FCDA067C-358D-4346-A82E-94BAFCB1CA0B}" dt="2023-10-03T01:47:20.399" v="1163" actId="207"/>
          <ac:spMkLst>
            <pc:docMk/>
            <pc:sldMk cId="0" sldId="268"/>
            <ac:spMk id="3939" creationId="{00000000-0000-0000-0000-000000000000}"/>
          </ac:spMkLst>
        </pc:spChg>
      </pc:sldChg>
      <pc:sldChg chg="addSp delSp modSp mod">
        <pc:chgData name="Pooja Udayanjali Kannuri" userId="707721dc-ee37-495a-86c4-acec82b0b53c" providerId="ADAL" clId="{FCDA067C-358D-4346-A82E-94BAFCB1CA0B}" dt="2023-10-03T02:01:23.007" v="1184" actId="20577"/>
        <pc:sldMkLst>
          <pc:docMk/>
          <pc:sldMk cId="0" sldId="269"/>
        </pc:sldMkLst>
        <pc:spChg chg="mod">
          <ac:chgData name="Pooja Udayanjali Kannuri" userId="707721dc-ee37-495a-86c4-acec82b0b53c" providerId="ADAL" clId="{FCDA067C-358D-4346-A82E-94BAFCB1CA0B}" dt="2023-10-03T01:46:00.032" v="1158" actId="1076"/>
          <ac:spMkLst>
            <pc:docMk/>
            <pc:sldMk cId="0" sldId="269"/>
            <ac:spMk id="3" creationId="{53D82AE6-20A4-6ED8-FFF7-B334C42056CD}"/>
          </ac:spMkLst>
        </pc:spChg>
        <pc:spChg chg="mod">
          <ac:chgData name="Pooja Udayanjali Kannuri" userId="707721dc-ee37-495a-86c4-acec82b0b53c" providerId="ADAL" clId="{FCDA067C-358D-4346-A82E-94BAFCB1CA0B}" dt="2023-10-03T02:01:23.007" v="1184" actId="20577"/>
          <ac:spMkLst>
            <pc:docMk/>
            <pc:sldMk cId="0" sldId="269"/>
            <ac:spMk id="6" creationId="{CE2EB770-09F8-25BE-7521-5A7FB36473BB}"/>
          </ac:spMkLst>
        </pc:spChg>
        <pc:picChg chg="add del mod">
          <ac:chgData name="Pooja Udayanjali Kannuri" userId="707721dc-ee37-495a-86c4-acec82b0b53c" providerId="ADAL" clId="{FCDA067C-358D-4346-A82E-94BAFCB1CA0B}" dt="2023-10-03T00:16:54.172" v="76" actId="478"/>
          <ac:picMkLst>
            <pc:docMk/>
            <pc:sldMk cId="0" sldId="269"/>
            <ac:picMk id="4" creationId="{1390B6D6-3428-BD26-D187-AF19D857E903}"/>
          </ac:picMkLst>
        </pc:picChg>
        <pc:picChg chg="add mod">
          <ac:chgData name="Pooja Udayanjali Kannuri" userId="707721dc-ee37-495a-86c4-acec82b0b53c" providerId="ADAL" clId="{FCDA067C-358D-4346-A82E-94BAFCB1CA0B}" dt="2023-10-03T00:25:41.554" v="170" actId="1036"/>
          <ac:picMkLst>
            <pc:docMk/>
            <pc:sldMk cId="0" sldId="269"/>
            <ac:picMk id="5" creationId="{9ACE632F-947A-102E-BC57-6A50637663AF}"/>
          </ac:picMkLst>
        </pc:picChg>
      </pc:sldChg>
      <pc:sldChg chg="modSp mod">
        <pc:chgData name="Pooja Udayanjali Kannuri" userId="707721dc-ee37-495a-86c4-acec82b0b53c" providerId="ADAL" clId="{FCDA067C-358D-4346-A82E-94BAFCB1CA0B}" dt="2023-10-03T01:48:05.567" v="1174" actId="207"/>
        <pc:sldMkLst>
          <pc:docMk/>
          <pc:sldMk cId="0" sldId="273"/>
        </pc:sldMkLst>
        <pc:spChg chg="mod">
          <ac:chgData name="Pooja Udayanjali Kannuri" userId="707721dc-ee37-495a-86c4-acec82b0b53c" providerId="ADAL" clId="{FCDA067C-358D-4346-A82E-94BAFCB1CA0B}" dt="2023-10-03T01:48:05.567" v="1174" actId="207"/>
          <ac:spMkLst>
            <pc:docMk/>
            <pc:sldMk cId="0" sldId="273"/>
            <ac:spMk id="4129" creationId="{00000000-0000-0000-0000-000000000000}"/>
          </ac:spMkLst>
        </pc:spChg>
      </pc:sldChg>
      <pc:sldChg chg="addSp delSp modSp mod">
        <pc:chgData name="Pooja Udayanjali Kannuri" userId="707721dc-ee37-495a-86c4-acec82b0b53c" providerId="ADAL" clId="{FCDA067C-358D-4346-A82E-94BAFCB1CA0B}" dt="2023-10-03T01:03:56.922" v="727" actId="207"/>
        <pc:sldMkLst>
          <pc:docMk/>
          <pc:sldMk cId="1278725376" sldId="274"/>
        </pc:sldMkLst>
        <pc:spChg chg="mod">
          <ac:chgData name="Pooja Udayanjali Kannuri" userId="707721dc-ee37-495a-86c4-acec82b0b53c" providerId="ADAL" clId="{FCDA067C-358D-4346-A82E-94BAFCB1CA0B}" dt="2023-10-03T01:03:11.162" v="721" actId="1076"/>
          <ac:spMkLst>
            <pc:docMk/>
            <pc:sldMk cId="1278725376" sldId="274"/>
            <ac:spMk id="6" creationId="{7E054D21-55E2-E668-5DCD-9D566CD4F81D}"/>
          </ac:spMkLst>
        </pc:spChg>
        <pc:spChg chg="mod">
          <ac:chgData name="Pooja Udayanjali Kannuri" userId="707721dc-ee37-495a-86c4-acec82b0b53c" providerId="ADAL" clId="{FCDA067C-358D-4346-A82E-94BAFCB1CA0B}" dt="2023-10-03T01:02:09.008" v="714" actId="113"/>
          <ac:spMkLst>
            <pc:docMk/>
            <pc:sldMk cId="1278725376" sldId="274"/>
            <ac:spMk id="8" creationId="{133B90D7-9988-293D-CD25-1AE3BD47ABDF}"/>
          </ac:spMkLst>
        </pc:spChg>
        <pc:spChg chg="del">
          <ac:chgData name="Pooja Udayanjali Kannuri" userId="707721dc-ee37-495a-86c4-acec82b0b53c" providerId="ADAL" clId="{FCDA067C-358D-4346-A82E-94BAFCB1CA0B}" dt="2023-10-03T01:01:41.818" v="706" actId="478"/>
          <ac:spMkLst>
            <pc:docMk/>
            <pc:sldMk cId="1278725376" sldId="274"/>
            <ac:spMk id="10" creationId="{3E53EE77-BF02-193D-5529-EA3814A2EEB7}"/>
          </ac:spMkLst>
        </pc:spChg>
        <pc:spChg chg="add mod">
          <ac:chgData name="Pooja Udayanjali Kannuri" userId="707721dc-ee37-495a-86c4-acec82b0b53c" providerId="ADAL" clId="{FCDA067C-358D-4346-A82E-94BAFCB1CA0B}" dt="2023-10-03T01:00:31.637" v="685" actId="1076"/>
          <ac:spMkLst>
            <pc:docMk/>
            <pc:sldMk cId="1278725376" sldId="274"/>
            <ac:spMk id="46" creationId="{AA880D39-CCC1-FF4A-4482-3404AF38E19C}"/>
          </ac:spMkLst>
        </pc:spChg>
        <pc:spChg chg="del">
          <ac:chgData name="Pooja Udayanjali Kannuri" userId="707721dc-ee37-495a-86c4-acec82b0b53c" providerId="ADAL" clId="{FCDA067C-358D-4346-A82E-94BAFCB1CA0B}" dt="2023-10-03T01:01:40.254" v="705" actId="478"/>
          <ac:spMkLst>
            <pc:docMk/>
            <pc:sldMk cId="1278725376" sldId="274"/>
            <ac:spMk id="47" creationId="{7BFB8601-1323-EFEA-8221-4136119A501F}"/>
          </ac:spMkLst>
        </pc:spChg>
        <pc:spChg chg="add del mod">
          <ac:chgData name="Pooja Udayanjali Kannuri" userId="707721dc-ee37-495a-86c4-acec82b0b53c" providerId="ADAL" clId="{FCDA067C-358D-4346-A82E-94BAFCB1CA0B}" dt="2023-10-03T00:56:26.162" v="646" actId="11529"/>
          <ac:spMkLst>
            <pc:docMk/>
            <pc:sldMk cId="1278725376" sldId="274"/>
            <ac:spMk id="48" creationId="{DEC960EF-DDDE-44B6-9992-41BCF1EE7E80}"/>
          </ac:spMkLst>
        </pc:spChg>
        <pc:spChg chg="add mod">
          <ac:chgData name="Pooja Udayanjali Kannuri" userId="707721dc-ee37-495a-86c4-acec82b0b53c" providerId="ADAL" clId="{FCDA067C-358D-4346-A82E-94BAFCB1CA0B}" dt="2023-10-03T01:00:31.637" v="685" actId="1076"/>
          <ac:spMkLst>
            <pc:docMk/>
            <pc:sldMk cId="1278725376" sldId="274"/>
            <ac:spMk id="49" creationId="{0CADD325-638B-4639-C482-D1296C72EB89}"/>
          </ac:spMkLst>
        </pc:spChg>
        <pc:spChg chg="add mod">
          <ac:chgData name="Pooja Udayanjali Kannuri" userId="707721dc-ee37-495a-86c4-acec82b0b53c" providerId="ADAL" clId="{FCDA067C-358D-4346-A82E-94BAFCB1CA0B}" dt="2023-10-03T01:01:07.882" v="696" actId="1076"/>
          <ac:spMkLst>
            <pc:docMk/>
            <pc:sldMk cId="1278725376" sldId="274"/>
            <ac:spMk id="50" creationId="{1435BF03-69C3-BBF2-1B6C-62B3586FF304}"/>
          </ac:spMkLst>
        </pc:spChg>
        <pc:spChg chg="add mod">
          <ac:chgData name="Pooja Udayanjali Kannuri" userId="707721dc-ee37-495a-86c4-acec82b0b53c" providerId="ADAL" clId="{FCDA067C-358D-4346-A82E-94BAFCB1CA0B}" dt="2023-10-03T01:01:35.538" v="704" actId="122"/>
          <ac:spMkLst>
            <pc:docMk/>
            <pc:sldMk cId="1278725376" sldId="274"/>
            <ac:spMk id="51" creationId="{889F6D67-DCB1-0ABE-0609-19F69E6B308F}"/>
          </ac:spMkLst>
        </pc:spChg>
        <pc:spChg chg="mod">
          <ac:chgData name="Pooja Udayanjali Kannuri" userId="707721dc-ee37-495a-86c4-acec82b0b53c" providerId="ADAL" clId="{FCDA067C-358D-4346-A82E-94BAFCB1CA0B}" dt="2023-10-03T01:03:56.922" v="727" actId="207"/>
          <ac:spMkLst>
            <pc:docMk/>
            <pc:sldMk cId="1278725376" sldId="274"/>
            <ac:spMk id="3618" creationId="{00000000-0000-0000-0000-000000000000}"/>
          </ac:spMkLst>
        </pc:spChg>
      </pc:sldChg>
      <pc:sldChg chg="delSp del">
        <pc:chgData name="Pooja Udayanjali Kannuri" userId="707721dc-ee37-495a-86c4-acec82b0b53c" providerId="ADAL" clId="{FCDA067C-358D-4346-A82E-94BAFCB1CA0B}" dt="2023-10-03T01:17:02.492" v="1017" actId="47"/>
        <pc:sldMkLst>
          <pc:docMk/>
          <pc:sldMk cId="882304213" sldId="275"/>
        </pc:sldMkLst>
        <pc:spChg chg="del">
          <ac:chgData name="Pooja Udayanjali Kannuri" userId="707721dc-ee37-495a-86c4-acec82b0b53c" providerId="ADAL" clId="{FCDA067C-358D-4346-A82E-94BAFCB1CA0B}" dt="2023-10-03T01:10:28.060" v="798" actId="478"/>
          <ac:spMkLst>
            <pc:docMk/>
            <pc:sldMk cId="882304213" sldId="275"/>
            <ac:spMk id="2" creationId="{C50918DF-F083-D3B9-AAB2-B073BDAA5BA9}"/>
          </ac:spMkLst>
        </pc:spChg>
        <pc:spChg chg="del">
          <ac:chgData name="Pooja Udayanjali Kannuri" userId="707721dc-ee37-495a-86c4-acec82b0b53c" providerId="ADAL" clId="{FCDA067C-358D-4346-A82E-94BAFCB1CA0B}" dt="2023-10-03T01:10:30.976" v="799" actId="478"/>
          <ac:spMkLst>
            <pc:docMk/>
            <pc:sldMk cId="882304213" sldId="275"/>
            <ac:spMk id="4" creationId="{62508281-28EF-CC71-0CCA-A74CB0AC853E}"/>
          </ac:spMkLst>
        </pc:spChg>
        <pc:picChg chg="del">
          <ac:chgData name="Pooja Udayanjali Kannuri" userId="707721dc-ee37-495a-86c4-acec82b0b53c" providerId="ADAL" clId="{FCDA067C-358D-4346-A82E-94BAFCB1CA0B}" dt="2023-10-03T01:13:11.700" v="945" actId="21"/>
          <ac:picMkLst>
            <pc:docMk/>
            <pc:sldMk cId="882304213" sldId="275"/>
            <ac:picMk id="1025" creationId="{31B03484-DFDA-87CC-B12C-820197312BFC}"/>
          </ac:picMkLst>
        </pc:picChg>
        <pc:picChg chg="del">
          <ac:chgData name="Pooja Udayanjali Kannuri" userId="707721dc-ee37-495a-86c4-acec82b0b53c" providerId="ADAL" clId="{FCDA067C-358D-4346-A82E-94BAFCB1CA0B}" dt="2023-10-03T01:12:07.494" v="929" actId="21"/>
          <ac:picMkLst>
            <pc:docMk/>
            <pc:sldMk cId="882304213" sldId="275"/>
            <ac:picMk id="1026" creationId="{3DEC87C2-E64E-AD96-7369-70CBE55BA32F}"/>
          </ac:picMkLst>
        </pc:picChg>
        <pc:picChg chg="del">
          <ac:chgData name="Pooja Udayanjali Kannuri" userId="707721dc-ee37-495a-86c4-acec82b0b53c" providerId="ADAL" clId="{FCDA067C-358D-4346-A82E-94BAFCB1CA0B}" dt="2023-10-03T01:10:25.702" v="797" actId="478"/>
          <ac:picMkLst>
            <pc:docMk/>
            <pc:sldMk cId="882304213" sldId="275"/>
            <ac:picMk id="1027" creationId="{35B1CEDD-D16D-4445-AA83-0926BBDEC304}"/>
          </ac:picMkLst>
        </pc:picChg>
      </pc:sldChg>
      <pc:sldChg chg="modSp mod">
        <pc:chgData name="Pooja Udayanjali Kannuri" userId="707721dc-ee37-495a-86c4-acec82b0b53c" providerId="ADAL" clId="{FCDA067C-358D-4346-A82E-94BAFCB1CA0B}" dt="2023-10-02T23:58:12.376" v="36" actId="12788"/>
        <pc:sldMkLst>
          <pc:docMk/>
          <pc:sldMk cId="2315760981" sldId="287"/>
        </pc:sldMkLst>
        <pc:picChg chg="mod">
          <ac:chgData name="Pooja Udayanjali Kannuri" userId="707721dc-ee37-495a-86c4-acec82b0b53c" providerId="ADAL" clId="{FCDA067C-358D-4346-A82E-94BAFCB1CA0B}" dt="2023-10-02T23:58:12.376" v="36" actId="12788"/>
          <ac:picMkLst>
            <pc:docMk/>
            <pc:sldMk cId="2315760981" sldId="287"/>
            <ac:picMk id="3" creationId="{6A5AFB69-D1DB-4A45-5C59-9A1A9CA21358}"/>
          </ac:picMkLst>
        </pc:picChg>
        <pc:picChg chg="mod">
          <ac:chgData name="Pooja Udayanjali Kannuri" userId="707721dc-ee37-495a-86c4-acec82b0b53c" providerId="ADAL" clId="{FCDA067C-358D-4346-A82E-94BAFCB1CA0B}" dt="2023-10-02T23:57:09.622" v="17" actId="1076"/>
          <ac:picMkLst>
            <pc:docMk/>
            <pc:sldMk cId="2315760981" sldId="287"/>
            <ac:picMk id="4" creationId="{8BFCE629-FAF5-1681-DA11-1F68E837B056}"/>
          </ac:picMkLst>
        </pc:picChg>
        <pc:picChg chg="mod">
          <ac:chgData name="Pooja Udayanjali Kannuri" userId="707721dc-ee37-495a-86c4-acec82b0b53c" providerId="ADAL" clId="{FCDA067C-358D-4346-A82E-94BAFCB1CA0B}" dt="2023-10-02T23:57:09.337" v="16" actId="1076"/>
          <ac:picMkLst>
            <pc:docMk/>
            <pc:sldMk cId="2315760981" sldId="287"/>
            <ac:picMk id="8" creationId="{1F46DF3A-9D91-C139-A90E-70F0294FF02E}"/>
          </ac:picMkLst>
        </pc:picChg>
      </pc:sldChg>
      <pc:sldChg chg="addSp modSp mod">
        <pc:chgData name="Pooja Udayanjali Kannuri" userId="707721dc-ee37-495a-86c4-acec82b0b53c" providerId="ADAL" clId="{FCDA067C-358D-4346-A82E-94BAFCB1CA0B}" dt="2023-10-03T01:18:58.863" v="1036" actId="20577"/>
        <pc:sldMkLst>
          <pc:docMk/>
          <pc:sldMk cId="1366782576" sldId="288"/>
        </pc:sldMkLst>
        <pc:spChg chg="mod">
          <ac:chgData name="Pooja Udayanjali Kannuri" userId="707721dc-ee37-495a-86c4-acec82b0b53c" providerId="ADAL" clId="{FCDA067C-358D-4346-A82E-94BAFCB1CA0B}" dt="2023-10-03T00:23:27.172" v="103" actId="14100"/>
          <ac:spMkLst>
            <pc:docMk/>
            <pc:sldMk cId="1366782576" sldId="288"/>
            <ac:spMk id="2" creationId="{01BB99CD-BB2A-6DE7-D4DC-80F9D4811112}"/>
          </ac:spMkLst>
        </pc:spChg>
        <pc:spChg chg="mod">
          <ac:chgData name="Pooja Udayanjali Kannuri" userId="707721dc-ee37-495a-86c4-acec82b0b53c" providerId="ADAL" clId="{FCDA067C-358D-4346-A82E-94BAFCB1CA0B}" dt="2023-10-03T01:18:58.863" v="1036" actId="20577"/>
          <ac:spMkLst>
            <pc:docMk/>
            <pc:sldMk cId="1366782576" sldId="288"/>
            <ac:spMk id="3408" creationId="{00000000-0000-0000-0000-000000000000}"/>
          </ac:spMkLst>
        </pc:spChg>
        <pc:grpChg chg="mod">
          <ac:chgData name="Pooja Udayanjali Kannuri" userId="707721dc-ee37-495a-86c4-acec82b0b53c" providerId="ADAL" clId="{FCDA067C-358D-4346-A82E-94BAFCB1CA0B}" dt="2023-10-03T00:23:20.385" v="102" actId="1076"/>
          <ac:grpSpMkLst>
            <pc:docMk/>
            <pc:sldMk cId="1366782576" sldId="288"/>
            <ac:grpSpMk id="3411" creationId="{00000000-0000-0000-0000-000000000000}"/>
          </ac:grpSpMkLst>
        </pc:grpChg>
        <pc:picChg chg="add mod">
          <ac:chgData name="Pooja Udayanjali Kannuri" userId="707721dc-ee37-495a-86c4-acec82b0b53c" providerId="ADAL" clId="{FCDA067C-358D-4346-A82E-94BAFCB1CA0B}" dt="2023-10-03T00:23:13.344" v="101" actId="1076"/>
          <ac:picMkLst>
            <pc:docMk/>
            <pc:sldMk cId="1366782576" sldId="288"/>
            <ac:picMk id="1026" creationId="{7811AE98-F809-7B15-2148-D269E0FBFE75}"/>
          </ac:picMkLst>
        </pc:picChg>
      </pc:sldChg>
      <pc:sldChg chg="addSp modSp mod">
        <pc:chgData name="Pooja Udayanjali Kannuri" userId="707721dc-ee37-495a-86c4-acec82b0b53c" providerId="ADAL" clId="{FCDA067C-358D-4346-A82E-94BAFCB1CA0B}" dt="2023-10-03T01:47:29.969" v="1165" actId="207"/>
        <pc:sldMkLst>
          <pc:docMk/>
          <pc:sldMk cId="1124952270" sldId="289"/>
        </pc:sldMkLst>
        <pc:spChg chg="mod">
          <ac:chgData name="Pooja Udayanjali Kannuri" userId="707721dc-ee37-495a-86c4-acec82b0b53c" providerId="ADAL" clId="{FCDA067C-358D-4346-A82E-94BAFCB1CA0B}" dt="2023-10-03T00:27:39.368" v="210" actId="1076"/>
          <ac:spMkLst>
            <pc:docMk/>
            <pc:sldMk cId="1124952270" sldId="289"/>
            <ac:spMk id="3" creationId="{53D82AE6-20A4-6ED8-FFF7-B334C42056CD}"/>
          </ac:spMkLst>
        </pc:spChg>
        <pc:spChg chg="mod">
          <ac:chgData name="Pooja Udayanjali Kannuri" userId="707721dc-ee37-495a-86c4-acec82b0b53c" providerId="ADAL" clId="{FCDA067C-358D-4346-A82E-94BAFCB1CA0B}" dt="2023-10-03T01:47:29.969" v="1165" actId="207"/>
          <ac:spMkLst>
            <pc:docMk/>
            <pc:sldMk cId="1124952270" sldId="289"/>
            <ac:spMk id="6" creationId="{CE2EB770-09F8-25BE-7521-5A7FB36473BB}"/>
          </ac:spMkLst>
        </pc:spChg>
        <pc:picChg chg="add mod">
          <ac:chgData name="Pooja Udayanjali Kannuri" userId="707721dc-ee37-495a-86c4-acec82b0b53c" providerId="ADAL" clId="{FCDA067C-358D-4346-A82E-94BAFCB1CA0B}" dt="2023-10-03T00:27:44.153" v="212" actId="1076"/>
          <ac:picMkLst>
            <pc:docMk/>
            <pc:sldMk cId="1124952270" sldId="289"/>
            <ac:picMk id="3074" creationId="{90B4FA62-ACD8-A2D9-06BD-06F9E3345909}"/>
          </ac:picMkLst>
        </pc:picChg>
      </pc:sldChg>
      <pc:sldChg chg="addSp modSp mod">
        <pc:chgData name="Pooja Udayanjali Kannuri" userId="707721dc-ee37-495a-86c4-acec82b0b53c" providerId="ADAL" clId="{FCDA067C-358D-4346-A82E-94BAFCB1CA0B}" dt="2023-10-03T02:02:27.071" v="1186" actId="1076"/>
        <pc:sldMkLst>
          <pc:docMk/>
          <pc:sldMk cId="650474834" sldId="290"/>
        </pc:sldMkLst>
        <pc:spChg chg="mod">
          <ac:chgData name="Pooja Udayanjali Kannuri" userId="707721dc-ee37-495a-86c4-acec82b0b53c" providerId="ADAL" clId="{FCDA067C-358D-4346-A82E-94BAFCB1CA0B}" dt="2023-10-03T01:47:33.145" v="1166" actId="207"/>
          <ac:spMkLst>
            <pc:docMk/>
            <pc:sldMk cId="650474834" sldId="290"/>
            <ac:spMk id="6" creationId="{CE2EB770-09F8-25BE-7521-5A7FB36473BB}"/>
          </ac:spMkLst>
        </pc:spChg>
        <pc:picChg chg="mod">
          <ac:chgData name="Pooja Udayanjali Kannuri" userId="707721dc-ee37-495a-86c4-acec82b0b53c" providerId="ADAL" clId="{FCDA067C-358D-4346-A82E-94BAFCB1CA0B}" dt="2023-10-03T02:02:27.071" v="1186" actId="1076"/>
          <ac:picMkLst>
            <pc:docMk/>
            <pc:sldMk cId="650474834" sldId="290"/>
            <ac:picMk id="6148" creationId="{651C1D88-5CDE-7471-5089-B48D60CB0CE2}"/>
          </ac:picMkLst>
        </pc:picChg>
        <pc:picChg chg="add mod">
          <ac:chgData name="Pooja Udayanjali Kannuri" userId="707721dc-ee37-495a-86c4-acec82b0b53c" providerId="ADAL" clId="{FCDA067C-358D-4346-A82E-94BAFCB1CA0B}" dt="2023-10-03T01:20:19.984" v="1041" actId="167"/>
          <ac:picMkLst>
            <pc:docMk/>
            <pc:sldMk cId="650474834" sldId="290"/>
            <ac:picMk id="8194" creationId="{E4F9413A-541C-8D20-910A-EB099E80FAA5}"/>
          </ac:picMkLst>
        </pc:picChg>
      </pc:sldChg>
      <pc:sldChg chg="addSp modSp mod">
        <pc:chgData name="Pooja Udayanjali Kannuri" userId="707721dc-ee37-495a-86c4-acec82b0b53c" providerId="ADAL" clId="{FCDA067C-358D-4346-A82E-94BAFCB1CA0B}" dt="2023-10-03T01:47:43.135" v="1169" actId="207"/>
        <pc:sldMkLst>
          <pc:docMk/>
          <pc:sldMk cId="1668935949" sldId="291"/>
        </pc:sldMkLst>
        <pc:spChg chg="mod">
          <ac:chgData name="Pooja Udayanjali Kannuri" userId="707721dc-ee37-495a-86c4-acec82b0b53c" providerId="ADAL" clId="{FCDA067C-358D-4346-A82E-94BAFCB1CA0B}" dt="2023-10-03T01:22:55.086" v="1053" actId="14100"/>
          <ac:spMkLst>
            <pc:docMk/>
            <pc:sldMk cId="1668935949" sldId="291"/>
            <ac:spMk id="3" creationId="{53D82AE6-20A4-6ED8-FFF7-B334C42056CD}"/>
          </ac:spMkLst>
        </pc:spChg>
        <pc:spChg chg="mod">
          <ac:chgData name="Pooja Udayanjali Kannuri" userId="707721dc-ee37-495a-86c4-acec82b0b53c" providerId="ADAL" clId="{FCDA067C-358D-4346-A82E-94BAFCB1CA0B}" dt="2023-10-03T01:47:43.135" v="1169" actId="207"/>
          <ac:spMkLst>
            <pc:docMk/>
            <pc:sldMk cId="1668935949" sldId="291"/>
            <ac:spMk id="6" creationId="{CE2EB770-09F8-25BE-7521-5A7FB36473BB}"/>
          </ac:spMkLst>
        </pc:spChg>
        <pc:picChg chg="mod">
          <ac:chgData name="Pooja Udayanjali Kannuri" userId="707721dc-ee37-495a-86c4-acec82b0b53c" providerId="ADAL" clId="{FCDA067C-358D-4346-A82E-94BAFCB1CA0B}" dt="2023-10-03T01:22:38.516" v="1050" actId="1076"/>
          <ac:picMkLst>
            <pc:docMk/>
            <pc:sldMk cId="1668935949" sldId="291"/>
            <ac:picMk id="8196" creationId="{3ABEFEBB-576A-AA6A-6AAB-1424BFB5EBF6}"/>
          </ac:picMkLst>
        </pc:picChg>
        <pc:picChg chg="mod">
          <ac:chgData name="Pooja Udayanjali Kannuri" userId="707721dc-ee37-495a-86c4-acec82b0b53c" providerId="ADAL" clId="{FCDA067C-358D-4346-A82E-94BAFCB1CA0B}" dt="2023-10-03T01:22:47.688" v="1052" actId="1076"/>
          <ac:picMkLst>
            <pc:docMk/>
            <pc:sldMk cId="1668935949" sldId="291"/>
            <ac:picMk id="8198" creationId="{1E2E3939-8EF7-2F34-35B8-A673B198DDFA}"/>
          </ac:picMkLst>
        </pc:picChg>
        <pc:picChg chg="add mod">
          <ac:chgData name="Pooja Udayanjali Kannuri" userId="707721dc-ee37-495a-86c4-acec82b0b53c" providerId="ADAL" clId="{FCDA067C-358D-4346-A82E-94BAFCB1CA0B}" dt="2023-10-03T01:23:01.689" v="1054" actId="14100"/>
          <ac:picMkLst>
            <pc:docMk/>
            <pc:sldMk cId="1668935949" sldId="291"/>
            <ac:picMk id="9218" creationId="{0429B01F-83F3-A668-0AC3-89E4D2DE7104}"/>
          </ac:picMkLst>
        </pc:picChg>
      </pc:sldChg>
      <pc:sldChg chg="addSp modSp mod">
        <pc:chgData name="Pooja Udayanjali Kannuri" userId="707721dc-ee37-495a-86c4-acec82b0b53c" providerId="ADAL" clId="{FCDA067C-358D-4346-A82E-94BAFCB1CA0B}" dt="2023-10-03T02:03:05.220" v="1187" actId="20577"/>
        <pc:sldMkLst>
          <pc:docMk/>
          <pc:sldMk cId="125095112" sldId="292"/>
        </pc:sldMkLst>
        <pc:spChg chg="mod">
          <ac:chgData name="Pooja Udayanjali Kannuri" userId="707721dc-ee37-495a-86c4-acec82b0b53c" providerId="ADAL" clId="{FCDA067C-358D-4346-A82E-94BAFCB1CA0B}" dt="2023-10-03T01:46:25.258" v="1160" actId="255"/>
          <ac:spMkLst>
            <pc:docMk/>
            <pc:sldMk cId="125095112" sldId="292"/>
            <ac:spMk id="3" creationId="{53D82AE6-20A4-6ED8-FFF7-B334C42056CD}"/>
          </ac:spMkLst>
        </pc:spChg>
        <pc:spChg chg="mod">
          <ac:chgData name="Pooja Udayanjali Kannuri" userId="707721dc-ee37-495a-86c4-acec82b0b53c" providerId="ADAL" clId="{FCDA067C-358D-4346-A82E-94BAFCB1CA0B}" dt="2023-10-03T02:03:05.220" v="1187" actId="20577"/>
          <ac:spMkLst>
            <pc:docMk/>
            <pc:sldMk cId="125095112" sldId="292"/>
            <ac:spMk id="6" creationId="{CE2EB770-09F8-25BE-7521-5A7FB36473BB}"/>
          </ac:spMkLst>
        </pc:spChg>
        <pc:picChg chg="mod">
          <ac:chgData name="Pooja Udayanjali Kannuri" userId="707721dc-ee37-495a-86c4-acec82b0b53c" providerId="ADAL" clId="{FCDA067C-358D-4346-A82E-94BAFCB1CA0B}" dt="2023-10-03T01:28:00.936" v="1093" actId="1076"/>
          <ac:picMkLst>
            <pc:docMk/>
            <pc:sldMk cId="125095112" sldId="292"/>
            <ac:picMk id="10242" creationId="{6915B202-2E06-023D-2928-AFD5B0B80F75}"/>
          </ac:picMkLst>
        </pc:picChg>
        <pc:picChg chg="mod">
          <ac:chgData name="Pooja Udayanjali Kannuri" userId="707721dc-ee37-495a-86c4-acec82b0b53c" providerId="ADAL" clId="{FCDA067C-358D-4346-A82E-94BAFCB1CA0B}" dt="2023-10-03T01:28:06.244" v="1094" actId="1076"/>
          <ac:picMkLst>
            <pc:docMk/>
            <pc:sldMk cId="125095112" sldId="292"/>
            <ac:picMk id="10244" creationId="{30ED2CB1-FE32-B16E-D3DA-3D043B567DE2}"/>
          </ac:picMkLst>
        </pc:picChg>
        <pc:picChg chg="add mod">
          <ac:chgData name="Pooja Udayanjali Kannuri" userId="707721dc-ee37-495a-86c4-acec82b0b53c" providerId="ADAL" clId="{FCDA067C-358D-4346-A82E-94BAFCB1CA0B}" dt="2023-10-03T01:27:49.617" v="1091" actId="14100"/>
          <ac:picMkLst>
            <pc:docMk/>
            <pc:sldMk cId="125095112" sldId="292"/>
            <ac:picMk id="12290" creationId="{D666767D-A2AC-AE2C-B45A-9F86B6ED89F8}"/>
          </ac:picMkLst>
        </pc:picChg>
      </pc:sldChg>
      <pc:sldChg chg="addSp modSp mod">
        <pc:chgData name="Pooja Udayanjali Kannuri" userId="707721dc-ee37-495a-86c4-acec82b0b53c" providerId="ADAL" clId="{FCDA067C-358D-4346-A82E-94BAFCB1CA0B}" dt="2023-10-03T01:47:40.341" v="1168" actId="207"/>
        <pc:sldMkLst>
          <pc:docMk/>
          <pc:sldMk cId="3972424044" sldId="293"/>
        </pc:sldMkLst>
        <pc:spChg chg="mod">
          <ac:chgData name="Pooja Udayanjali Kannuri" userId="707721dc-ee37-495a-86c4-acec82b0b53c" providerId="ADAL" clId="{FCDA067C-358D-4346-A82E-94BAFCB1CA0B}" dt="2023-10-03T01:46:15.718" v="1159" actId="14100"/>
          <ac:spMkLst>
            <pc:docMk/>
            <pc:sldMk cId="3972424044" sldId="293"/>
            <ac:spMk id="4" creationId="{9EBAA9DF-289F-F747-443D-6AC26AE3C492}"/>
          </ac:spMkLst>
        </pc:spChg>
        <pc:spChg chg="mod">
          <ac:chgData name="Pooja Udayanjali Kannuri" userId="707721dc-ee37-495a-86c4-acec82b0b53c" providerId="ADAL" clId="{FCDA067C-358D-4346-A82E-94BAFCB1CA0B}" dt="2023-10-03T01:47:40.341" v="1168" actId="207"/>
          <ac:spMkLst>
            <pc:docMk/>
            <pc:sldMk cId="3972424044" sldId="293"/>
            <ac:spMk id="6" creationId="{CE2EB770-09F8-25BE-7521-5A7FB36473BB}"/>
          </ac:spMkLst>
        </pc:spChg>
        <pc:picChg chg="add mod">
          <ac:chgData name="Pooja Udayanjali Kannuri" userId="707721dc-ee37-495a-86c4-acec82b0b53c" providerId="ADAL" clId="{FCDA067C-358D-4346-A82E-94BAFCB1CA0B}" dt="2023-10-03T01:24:42.009" v="1064" actId="14100"/>
          <ac:picMkLst>
            <pc:docMk/>
            <pc:sldMk cId="3972424044" sldId="293"/>
            <ac:picMk id="10242" creationId="{1D63472F-950C-9DDF-A846-97F504C4B953}"/>
          </ac:picMkLst>
        </pc:picChg>
        <pc:picChg chg="mod">
          <ac:chgData name="Pooja Udayanjali Kannuri" userId="707721dc-ee37-495a-86c4-acec82b0b53c" providerId="ADAL" clId="{FCDA067C-358D-4346-A82E-94BAFCB1CA0B}" dt="2023-10-03T01:25:22.962" v="1077" actId="170"/>
          <ac:picMkLst>
            <pc:docMk/>
            <pc:sldMk cId="3972424044" sldId="293"/>
            <ac:picMk id="12290" creationId="{7470414D-7D10-AAEC-3EDF-42F5A2F5981D}"/>
          </ac:picMkLst>
        </pc:picChg>
        <pc:picChg chg="mod">
          <ac:chgData name="Pooja Udayanjali Kannuri" userId="707721dc-ee37-495a-86c4-acec82b0b53c" providerId="ADAL" clId="{FCDA067C-358D-4346-A82E-94BAFCB1CA0B}" dt="2023-10-03T01:25:32.300" v="1078" actId="1076"/>
          <ac:picMkLst>
            <pc:docMk/>
            <pc:sldMk cId="3972424044" sldId="293"/>
            <ac:picMk id="12292" creationId="{72B60439-976D-5F12-E6A9-0CE0B23BAF40}"/>
          </ac:picMkLst>
        </pc:picChg>
      </pc:sldChg>
      <pc:sldChg chg="addSp modSp mod">
        <pc:chgData name="Pooja Udayanjali Kannuri" userId="707721dc-ee37-495a-86c4-acec82b0b53c" providerId="ADAL" clId="{FCDA067C-358D-4346-A82E-94BAFCB1CA0B}" dt="2023-10-03T01:47:37.621" v="1167" actId="207"/>
        <pc:sldMkLst>
          <pc:docMk/>
          <pc:sldMk cId="2331335254" sldId="294"/>
        </pc:sldMkLst>
        <pc:spChg chg="mod">
          <ac:chgData name="Pooja Udayanjali Kannuri" userId="707721dc-ee37-495a-86c4-acec82b0b53c" providerId="ADAL" clId="{FCDA067C-358D-4346-A82E-94BAFCB1CA0B}" dt="2023-10-03T01:26:31.245" v="1084" actId="1076"/>
          <ac:spMkLst>
            <pc:docMk/>
            <pc:sldMk cId="2331335254" sldId="294"/>
            <ac:spMk id="3" creationId="{53D82AE6-20A4-6ED8-FFF7-B334C42056CD}"/>
          </ac:spMkLst>
        </pc:spChg>
        <pc:spChg chg="mod">
          <ac:chgData name="Pooja Udayanjali Kannuri" userId="707721dc-ee37-495a-86c4-acec82b0b53c" providerId="ADAL" clId="{FCDA067C-358D-4346-A82E-94BAFCB1CA0B}" dt="2023-10-03T01:47:37.621" v="1167" actId="207"/>
          <ac:spMkLst>
            <pc:docMk/>
            <pc:sldMk cId="2331335254" sldId="294"/>
            <ac:spMk id="6" creationId="{CE2EB770-09F8-25BE-7521-5A7FB36473BB}"/>
          </ac:spMkLst>
        </pc:spChg>
        <pc:picChg chg="add mod">
          <ac:chgData name="Pooja Udayanjali Kannuri" userId="707721dc-ee37-495a-86c4-acec82b0b53c" providerId="ADAL" clId="{FCDA067C-358D-4346-A82E-94BAFCB1CA0B}" dt="2023-10-03T01:26:34.447" v="1085" actId="1076"/>
          <ac:picMkLst>
            <pc:docMk/>
            <pc:sldMk cId="2331335254" sldId="294"/>
            <ac:picMk id="11266" creationId="{1C6B843D-AB5D-7496-DEC3-61CF67AA7BFA}"/>
          </ac:picMkLst>
        </pc:picChg>
      </pc:sldChg>
      <pc:sldChg chg="addSp delSp modSp mod">
        <pc:chgData name="Pooja Udayanjali Kannuri" userId="707721dc-ee37-495a-86c4-acec82b0b53c" providerId="ADAL" clId="{FCDA067C-358D-4346-A82E-94BAFCB1CA0B}" dt="2023-10-03T01:47:53.607" v="1171" actId="207"/>
        <pc:sldMkLst>
          <pc:docMk/>
          <pc:sldMk cId="213640863" sldId="295"/>
        </pc:sldMkLst>
        <pc:spChg chg="mod">
          <ac:chgData name="Pooja Udayanjali Kannuri" userId="707721dc-ee37-495a-86c4-acec82b0b53c" providerId="ADAL" clId="{FCDA067C-358D-4346-A82E-94BAFCB1CA0B}" dt="2023-10-03T01:36:43.378" v="1121" actId="14100"/>
          <ac:spMkLst>
            <pc:docMk/>
            <pc:sldMk cId="213640863" sldId="295"/>
            <ac:spMk id="3" creationId="{53D82AE6-20A4-6ED8-FFF7-B334C42056CD}"/>
          </ac:spMkLst>
        </pc:spChg>
        <pc:spChg chg="mod">
          <ac:chgData name="Pooja Udayanjali Kannuri" userId="707721dc-ee37-495a-86c4-acec82b0b53c" providerId="ADAL" clId="{FCDA067C-358D-4346-A82E-94BAFCB1CA0B}" dt="2023-10-03T01:47:53.607" v="1171" actId="207"/>
          <ac:spMkLst>
            <pc:docMk/>
            <pc:sldMk cId="213640863" sldId="295"/>
            <ac:spMk id="6" creationId="{CE2EB770-09F8-25BE-7521-5A7FB36473BB}"/>
          </ac:spMkLst>
        </pc:spChg>
        <pc:picChg chg="add del mod">
          <ac:chgData name="Pooja Udayanjali Kannuri" userId="707721dc-ee37-495a-86c4-acec82b0b53c" providerId="ADAL" clId="{FCDA067C-358D-4346-A82E-94BAFCB1CA0B}" dt="2023-10-03T01:36:06.397" v="1108" actId="478"/>
          <ac:picMkLst>
            <pc:docMk/>
            <pc:sldMk cId="213640863" sldId="295"/>
            <ac:picMk id="13314" creationId="{611D44AA-4CDB-5656-7550-30072908D2AE}"/>
          </ac:picMkLst>
        </pc:picChg>
        <pc:picChg chg="add mod">
          <ac:chgData name="Pooja Udayanjali Kannuri" userId="707721dc-ee37-495a-86c4-acec82b0b53c" providerId="ADAL" clId="{FCDA067C-358D-4346-A82E-94BAFCB1CA0B}" dt="2023-10-03T01:36:34.073" v="1118" actId="1076"/>
          <ac:picMkLst>
            <pc:docMk/>
            <pc:sldMk cId="213640863" sldId="295"/>
            <ac:picMk id="13316" creationId="{B6999123-547A-EE71-A5F7-10D02403DB3F}"/>
          </ac:picMkLst>
        </pc:picChg>
        <pc:picChg chg="mod">
          <ac:chgData name="Pooja Udayanjali Kannuri" userId="707721dc-ee37-495a-86c4-acec82b0b53c" providerId="ADAL" clId="{FCDA067C-358D-4346-A82E-94BAFCB1CA0B}" dt="2023-10-03T01:36:36.640" v="1119" actId="1076"/>
          <ac:picMkLst>
            <pc:docMk/>
            <pc:sldMk cId="213640863" sldId="295"/>
            <ac:picMk id="15362" creationId="{105C5DB7-F05D-355E-E12B-52F022E48229}"/>
          </ac:picMkLst>
        </pc:picChg>
        <pc:picChg chg="mod">
          <ac:chgData name="Pooja Udayanjali Kannuri" userId="707721dc-ee37-495a-86c4-acec82b0b53c" providerId="ADAL" clId="{FCDA067C-358D-4346-A82E-94BAFCB1CA0B}" dt="2023-10-03T01:36:39.787" v="1120" actId="1076"/>
          <ac:picMkLst>
            <pc:docMk/>
            <pc:sldMk cId="213640863" sldId="295"/>
            <ac:picMk id="15364" creationId="{63364A6C-AE08-183C-7B27-8D3E4C7F4F09}"/>
          </ac:picMkLst>
        </pc:picChg>
      </pc:sldChg>
      <pc:sldChg chg="addSp modSp mod">
        <pc:chgData name="Pooja Udayanjali Kannuri" userId="707721dc-ee37-495a-86c4-acec82b0b53c" providerId="ADAL" clId="{FCDA067C-358D-4346-A82E-94BAFCB1CA0B}" dt="2023-10-03T01:47:57.426" v="1172" actId="207"/>
        <pc:sldMkLst>
          <pc:docMk/>
          <pc:sldMk cId="614231838" sldId="296"/>
        </pc:sldMkLst>
        <pc:spChg chg="mod">
          <ac:chgData name="Pooja Udayanjali Kannuri" userId="707721dc-ee37-495a-86c4-acec82b0b53c" providerId="ADAL" clId="{FCDA067C-358D-4346-A82E-94BAFCB1CA0B}" dt="2023-10-03T01:37:38.429" v="1146" actId="14100"/>
          <ac:spMkLst>
            <pc:docMk/>
            <pc:sldMk cId="614231838" sldId="296"/>
            <ac:spMk id="3" creationId="{53D82AE6-20A4-6ED8-FFF7-B334C42056CD}"/>
          </ac:spMkLst>
        </pc:spChg>
        <pc:spChg chg="mod">
          <ac:chgData name="Pooja Udayanjali Kannuri" userId="707721dc-ee37-495a-86c4-acec82b0b53c" providerId="ADAL" clId="{FCDA067C-358D-4346-A82E-94BAFCB1CA0B}" dt="2023-10-03T01:47:57.426" v="1172" actId="207"/>
          <ac:spMkLst>
            <pc:docMk/>
            <pc:sldMk cId="614231838" sldId="296"/>
            <ac:spMk id="6" creationId="{CE2EB770-09F8-25BE-7521-5A7FB36473BB}"/>
          </ac:spMkLst>
        </pc:spChg>
        <pc:picChg chg="add mod">
          <ac:chgData name="Pooja Udayanjali Kannuri" userId="707721dc-ee37-495a-86c4-acec82b0b53c" providerId="ADAL" clId="{FCDA067C-358D-4346-A82E-94BAFCB1CA0B}" dt="2023-10-03T01:37:31.035" v="1144" actId="1076"/>
          <ac:picMkLst>
            <pc:docMk/>
            <pc:sldMk cId="614231838" sldId="296"/>
            <ac:picMk id="14338" creationId="{7080EC4F-3269-600D-AD01-E216FD29C27C}"/>
          </ac:picMkLst>
        </pc:picChg>
        <pc:picChg chg="mod">
          <ac:chgData name="Pooja Udayanjali Kannuri" userId="707721dc-ee37-495a-86c4-acec82b0b53c" providerId="ADAL" clId="{FCDA067C-358D-4346-A82E-94BAFCB1CA0B}" dt="2023-10-03T01:37:41.248" v="1147" actId="1076"/>
          <ac:picMkLst>
            <pc:docMk/>
            <pc:sldMk cId="614231838" sldId="296"/>
            <ac:picMk id="16386" creationId="{7698F7B9-D7C6-A075-C274-65FE227EBA45}"/>
          </ac:picMkLst>
        </pc:picChg>
        <pc:picChg chg="mod">
          <ac:chgData name="Pooja Udayanjali Kannuri" userId="707721dc-ee37-495a-86c4-acec82b0b53c" providerId="ADAL" clId="{FCDA067C-358D-4346-A82E-94BAFCB1CA0B}" dt="2023-10-03T01:46:53.310" v="1162" actId="1076"/>
          <ac:picMkLst>
            <pc:docMk/>
            <pc:sldMk cId="614231838" sldId="296"/>
            <ac:picMk id="16388" creationId="{488828C6-B7E9-E52F-7B7F-70BFA0CB4D9C}"/>
          </ac:picMkLst>
        </pc:picChg>
      </pc:sldChg>
      <pc:sldChg chg="addSp modSp mod">
        <pc:chgData name="Pooja Udayanjali Kannuri" userId="707721dc-ee37-495a-86c4-acec82b0b53c" providerId="ADAL" clId="{FCDA067C-358D-4346-A82E-94BAFCB1CA0B}" dt="2023-10-03T01:48:01.300" v="1173" actId="207"/>
        <pc:sldMkLst>
          <pc:docMk/>
          <pc:sldMk cId="618987851" sldId="297"/>
        </pc:sldMkLst>
        <pc:spChg chg="mod">
          <ac:chgData name="Pooja Udayanjali Kannuri" userId="707721dc-ee37-495a-86c4-acec82b0b53c" providerId="ADAL" clId="{FCDA067C-358D-4346-A82E-94BAFCB1CA0B}" dt="2023-10-03T01:45:45.092" v="1156" actId="14100"/>
          <ac:spMkLst>
            <pc:docMk/>
            <pc:sldMk cId="618987851" sldId="297"/>
            <ac:spMk id="3" creationId="{53D82AE6-20A4-6ED8-FFF7-B334C42056CD}"/>
          </ac:spMkLst>
        </pc:spChg>
        <pc:spChg chg="mod">
          <ac:chgData name="Pooja Udayanjali Kannuri" userId="707721dc-ee37-495a-86c4-acec82b0b53c" providerId="ADAL" clId="{FCDA067C-358D-4346-A82E-94BAFCB1CA0B}" dt="2023-10-03T01:48:01.300" v="1173" actId="207"/>
          <ac:spMkLst>
            <pc:docMk/>
            <pc:sldMk cId="618987851" sldId="297"/>
            <ac:spMk id="6" creationId="{CE2EB770-09F8-25BE-7521-5A7FB36473BB}"/>
          </ac:spMkLst>
        </pc:spChg>
        <pc:picChg chg="add mod">
          <ac:chgData name="Pooja Udayanjali Kannuri" userId="707721dc-ee37-495a-86c4-acec82b0b53c" providerId="ADAL" clId="{FCDA067C-358D-4346-A82E-94BAFCB1CA0B}" dt="2023-10-03T01:40:00.550" v="1155" actId="1076"/>
          <ac:picMkLst>
            <pc:docMk/>
            <pc:sldMk cId="618987851" sldId="297"/>
            <ac:picMk id="15362" creationId="{4166B85A-E215-C2B8-7472-8C1D1F26AB18}"/>
          </ac:picMkLst>
        </pc:picChg>
        <pc:picChg chg="mod">
          <ac:chgData name="Pooja Udayanjali Kannuri" userId="707721dc-ee37-495a-86c4-acec82b0b53c" providerId="ADAL" clId="{FCDA067C-358D-4346-A82E-94BAFCB1CA0B}" dt="2023-10-03T01:39:52.946" v="1153" actId="1076"/>
          <ac:picMkLst>
            <pc:docMk/>
            <pc:sldMk cId="618987851" sldId="297"/>
            <ac:picMk id="17410" creationId="{B0DA6B53-B0EA-4BDD-E837-BB1D7EBDB204}"/>
          </ac:picMkLst>
        </pc:picChg>
        <pc:picChg chg="mod">
          <ac:chgData name="Pooja Udayanjali Kannuri" userId="707721dc-ee37-495a-86c4-acec82b0b53c" providerId="ADAL" clId="{FCDA067C-358D-4346-A82E-94BAFCB1CA0B}" dt="2023-10-03T01:39:55.999" v="1154" actId="1076"/>
          <ac:picMkLst>
            <pc:docMk/>
            <pc:sldMk cId="618987851" sldId="297"/>
            <ac:picMk id="17412" creationId="{90EA42FD-2707-C2EA-896E-496079CB520B}"/>
          </ac:picMkLst>
        </pc:picChg>
      </pc:sldChg>
      <pc:sldChg chg="addSp delSp modSp add mod">
        <pc:chgData name="Pooja Udayanjali Kannuri" userId="707721dc-ee37-495a-86c4-acec82b0b53c" providerId="ADAL" clId="{FCDA067C-358D-4346-A82E-94BAFCB1CA0B}" dt="2023-10-03T01:03:38.535" v="724" actId="114"/>
        <pc:sldMkLst>
          <pc:docMk/>
          <pc:sldMk cId="2763092234" sldId="298"/>
        </pc:sldMkLst>
        <pc:spChg chg="add mod">
          <ac:chgData name="Pooja Udayanjali Kannuri" userId="707721dc-ee37-495a-86c4-acec82b0b53c" providerId="ADAL" clId="{FCDA067C-358D-4346-A82E-94BAFCB1CA0B}" dt="2023-10-03T00:42:21.901" v="348" actId="208"/>
          <ac:spMkLst>
            <pc:docMk/>
            <pc:sldMk cId="2763092234" sldId="298"/>
            <ac:spMk id="3" creationId="{87E77F2B-06E3-271C-6C86-BB7CC527F8F0}"/>
          </ac:spMkLst>
        </pc:spChg>
        <pc:spChg chg="mod">
          <ac:chgData name="Pooja Udayanjali Kannuri" userId="707721dc-ee37-495a-86c4-acec82b0b53c" providerId="ADAL" clId="{FCDA067C-358D-4346-A82E-94BAFCB1CA0B}" dt="2023-10-03T00:37:04.486" v="320" actId="207"/>
          <ac:spMkLst>
            <pc:docMk/>
            <pc:sldMk cId="2763092234" sldId="298"/>
            <ac:spMk id="3561" creationId="{00000000-0000-0000-0000-000000000000}"/>
          </ac:spMkLst>
        </pc:spChg>
        <pc:spChg chg="mod">
          <ac:chgData name="Pooja Udayanjali Kannuri" userId="707721dc-ee37-495a-86c4-acec82b0b53c" providerId="ADAL" clId="{FCDA067C-358D-4346-A82E-94BAFCB1CA0B}" dt="2023-10-03T01:03:38.535" v="724" actId="114"/>
          <ac:spMkLst>
            <pc:docMk/>
            <pc:sldMk cId="2763092234" sldId="298"/>
            <ac:spMk id="3562" creationId="{00000000-0000-0000-0000-000000000000}"/>
          </ac:spMkLst>
        </pc:spChg>
        <pc:grpChg chg="mod">
          <ac:chgData name="Pooja Udayanjali Kannuri" userId="707721dc-ee37-495a-86c4-acec82b0b53c" providerId="ADAL" clId="{FCDA067C-358D-4346-A82E-94BAFCB1CA0B}" dt="2023-10-03T00:39:46.593" v="328" actId="1076"/>
          <ac:grpSpMkLst>
            <pc:docMk/>
            <pc:sldMk cId="2763092234" sldId="298"/>
            <ac:grpSpMk id="3510" creationId="{00000000-0000-0000-0000-000000000000}"/>
          </ac:grpSpMkLst>
        </pc:grpChg>
        <pc:grpChg chg="del">
          <ac:chgData name="Pooja Udayanjali Kannuri" userId="707721dc-ee37-495a-86c4-acec82b0b53c" providerId="ADAL" clId="{FCDA067C-358D-4346-A82E-94BAFCB1CA0B}" dt="2023-10-03T00:37:53.116" v="322" actId="478"/>
          <ac:grpSpMkLst>
            <pc:docMk/>
            <pc:sldMk cId="2763092234" sldId="298"/>
            <ac:grpSpMk id="3563" creationId="{00000000-0000-0000-0000-000000000000}"/>
          </ac:grpSpMkLst>
        </pc:grpChg>
        <pc:picChg chg="add mod">
          <ac:chgData name="Pooja Udayanjali Kannuri" userId="707721dc-ee37-495a-86c4-acec82b0b53c" providerId="ADAL" clId="{FCDA067C-358D-4346-A82E-94BAFCB1CA0B}" dt="2023-10-03T00:39:39.284" v="327" actId="1076"/>
          <ac:picMkLst>
            <pc:docMk/>
            <pc:sldMk cId="2763092234" sldId="298"/>
            <ac:picMk id="5122" creationId="{CA1FD942-98F8-5BF4-7EC4-F8820DA992E7}"/>
          </ac:picMkLst>
        </pc:picChg>
      </pc:sldChg>
      <pc:sldChg chg="modSp add del mod setBg">
        <pc:chgData name="Pooja Udayanjali Kannuri" userId="707721dc-ee37-495a-86c4-acec82b0b53c" providerId="ADAL" clId="{FCDA067C-358D-4346-A82E-94BAFCB1CA0B}" dt="2023-10-03T00:32:53.234" v="258"/>
        <pc:sldMkLst>
          <pc:docMk/>
          <pc:sldMk cId="3619152585" sldId="298"/>
        </pc:sldMkLst>
        <pc:spChg chg="mod">
          <ac:chgData name="Pooja Udayanjali Kannuri" userId="707721dc-ee37-495a-86c4-acec82b0b53c" providerId="ADAL" clId="{FCDA067C-358D-4346-A82E-94BAFCB1CA0B}" dt="2023-10-03T00:32:52.807" v="257" actId="20577"/>
          <ac:spMkLst>
            <pc:docMk/>
            <pc:sldMk cId="3619152585" sldId="298"/>
            <ac:spMk id="3562" creationId="{00000000-0000-0000-0000-000000000000}"/>
          </ac:spMkLst>
        </pc:spChg>
      </pc:sldChg>
      <pc:sldChg chg="addSp delSp modSp add mod">
        <pc:chgData name="Pooja Udayanjali Kannuri" userId="707721dc-ee37-495a-86c4-acec82b0b53c" providerId="ADAL" clId="{FCDA067C-358D-4346-A82E-94BAFCB1CA0B}" dt="2023-10-03T00:53:56.271" v="618" actId="1076"/>
        <pc:sldMkLst>
          <pc:docMk/>
          <pc:sldMk cId="391846030" sldId="299"/>
        </pc:sldMkLst>
        <pc:spChg chg="mod">
          <ac:chgData name="Pooja Udayanjali Kannuri" userId="707721dc-ee37-495a-86c4-acec82b0b53c" providerId="ADAL" clId="{FCDA067C-358D-4346-A82E-94BAFCB1CA0B}" dt="2023-10-03T00:53:41.449" v="615"/>
          <ac:spMkLst>
            <pc:docMk/>
            <pc:sldMk cId="391846030" sldId="299"/>
            <ac:spMk id="3" creationId="{1E37E81C-C502-E056-236A-191F80161780}"/>
          </ac:spMkLst>
        </pc:spChg>
        <pc:spChg chg="mod">
          <ac:chgData name="Pooja Udayanjali Kannuri" userId="707721dc-ee37-495a-86c4-acec82b0b53c" providerId="ADAL" clId="{FCDA067C-358D-4346-A82E-94BAFCB1CA0B}" dt="2023-10-03T00:53:41.449" v="615"/>
          <ac:spMkLst>
            <pc:docMk/>
            <pc:sldMk cId="391846030" sldId="299"/>
            <ac:spMk id="4" creationId="{B426FCCD-26F5-1BC6-856A-D220A5FB009C}"/>
          </ac:spMkLst>
        </pc:spChg>
        <pc:spChg chg="mod">
          <ac:chgData name="Pooja Udayanjali Kannuri" userId="707721dc-ee37-495a-86c4-acec82b0b53c" providerId="ADAL" clId="{FCDA067C-358D-4346-A82E-94BAFCB1CA0B}" dt="2023-10-03T00:53:41.449" v="615"/>
          <ac:spMkLst>
            <pc:docMk/>
            <pc:sldMk cId="391846030" sldId="299"/>
            <ac:spMk id="5" creationId="{61E5837B-4C07-CC37-4739-2F486CABEA86}"/>
          </ac:spMkLst>
        </pc:spChg>
        <pc:spChg chg="mod">
          <ac:chgData name="Pooja Udayanjali Kannuri" userId="707721dc-ee37-495a-86c4-acec82b0b53c" providerId="ADAL" clId="{FCDA067C-358D-4346-A82E-94BAFCB1CA0B}" dt="2023-10-03T00:53:41.449" v="615"/>
          <ac:spMkLst>
            <pc:docMk/>
            <pc:sldMk cId="391846030" sldId="299"/>
            <ac:spMk id="6" creationId="{17ABE872-CA2D-2164-FF91-6C6BEC82134B}"/>
          </ac:spMkLst>
        </pc:spChg>
        <pc:spChg chg="mod">
          <ac:chgData name="Pooja Udayanjali Kannuri" userId="707721dc-ee37-495a-86c4-acec82b0b53c" providerId="ADAL" clId="{FCDA067C-358D-4346-A82E-94BAFCB1CA0B}" dt="2023-10-03T00:53:41.449" v="615"/>
          <ac:spMkLst>
            <pc:docMk/>
            <pc:sldMk cId="391846030" sldId="299"/>
            <ac:spMk id="7" creationId="{29D2C781-49A0-5CE9-DD0F-63B1241B4C44}"/>
          </ac:spMkLst>
        </pc:spChg>
        <pc:spChg chg="mod">
          <ac:chgData name="Pooja Udayanjali Kannuri" userId="707721dc-ee37-495a-86c4-acec82b0b53c" providerId="ADAL" clId="{FCDA067C-358D-4346-A82E-94BAFCB1CA0B}" dt="2023-10-03T00:53:41.449" v="615"/>
          <ac:spMkLst>
            <pc:docMk/>
            <pc:sldMk cId="391846030" sldId="299"/>
            <ac:spMk id="8" creationId="{8F29C70D-B10C-DFFF-DED8-18E463EF208C}"/>
          </ac:spMkLst>
        </pc:spChg>
        <pc:spChg chg="mod">
          <ac:chgData name="Pooja Udayanjali Kannuri" userId="707721dc-ee37-495a-86c4-acec82b0b53c" providerId="ADAL" clId="{FCDA067C-358D-4346-A82E-94BAFCB1CA0B}" dt="2023-10-03T00:53:41.449" v="615"/>
          <ac:spMkLst>
            <pc:docMk/>
            <pc:sldMk cId="391846030" sldId="299"/>
            <ac:spMk id="9" creationId="{D5F913AC-F93C-6160-110D-17CC906523ED}"/>
          </ac:spMkLst>
        </pc:spChg>
        <pc:spChg chg="mod">
          <ac:chgData name="Pooja Udayanjali Kannuri" userId="707721dc-ee37-495a-86c4-acec82b0b53c" providerId="ADAL" clId="{FCDA067C-358D-4346-A82E-94BAFCB1CA0B}" dt="2023-10-03T00:53:41.449" v="615"/>
          <ac:spMkLst>
            <pc:docMk/>
            <pc:sldMk cId="391846030" sldId="299"/>
            <ac:spMk id="10" creationId="{081F03CC-9419-72BC-CA2E-66F7322DD40A}"/>
          </ac:spMkLst>
        </pc:spChg>
        <pc:spChg chg="mod">
          <ac:chgData name="Pooja Udayanjali Kannuri" userId="707721dc-ee37-495a-86c4-acec82b0b53c" providerId="ADAL" clId="{FCDA067C-358D-4346-A82E-94BAFCB1CA0B}" dt="2023-10-03T00:53:41.449" v="615"/>
          <ac:spMkLst>
            <pc:docMk/>
            <pc:sldMk cId="391846030" sldId="299"/>
            <ac:spMk id="11" creationId="{382C41AC-CF4A-B124-6937-169B1FF09665}"/>
          </ac:spMkLst>
        </pc:spChg>
        <pc:spChg chg="mod">
          <ac:chgData name="Pooja Udayanjali Kannuri" userId="707721dc-ee37-495a-86c4-acec82b0b53c" providerId="ADAL" clId="{FCDA067C-358D-4346-A82E-94BAFCB1CA0B}" dt="2023-10-03T00:53:41.449" v="615"/>
          <ac:spMkLst>
            <pc:docMk/>
            <pc:sldMk cId="391846030" sldId="299"/>
            <ac:spMk id="12" creationId="{DB6C1D9B-C4B5-43E9-50FE-7FDBAD29B284}"/>
          </ac:spMkLst>
        </pc:spChg>
        <pc:spChg chg="mod">
          <ac:chgData name="Pooja Udayanjali Kannuri" userId="707721dc-ee37-495a-86c4-acec82b0b53c" providerId="ADAL" clId="{FCDA067C-358D-4346-A82E-94BAFCB1CA0B}" dt="2023-10-03T00:53:41.449" v="615"/>
          <ac:spMkLst>
            <pc:docMk/>
            <pc:sldMk cId="391846030" sldId="299"/>
            <ac:spMk id="13" creationId="{115F7D0C-DF6F-4328-D108-089D38FFCF0D}"/>
          </ac:spMkLst>
        </pc:spChg>
        <pc:spChg chg="mod">
          <ac:chgData name="Pooja Udayanjali Kannuri" userId="707721dc-ee37-495a-86c4-acec82b0b53c" providerId="ADAL" clId="{FCDA067C-358D-4346-A82E-94BAFCB1CA0B}" dt="2023-10-03T00:53:41.449" v="615"/>
          <ac:spMkLst>
            <pc:docMk/>
            <pc:sldMk cId="391846030" sldId="299"/>
            <ac:spMk id="14" creationId="{9A74B8F0-B873-7B27-A96D-2CB4A1BC7BF8}"/>
          </ac:spMkLst>
        </pc:spChg>
        <pc:spChg chg="mod">
          <ac:chgData name="Pooja Udayanjali Kannuri" userId="707721dc-ee37-495a-86c4-acec82b0b53c" providerId="ADAL" clId="{FCDA067C-358D-4346-A82E-94BAFCB1CA0B}" dt="2023-10-03T00:53:41.449" v="615"/>
          <ac:spMkLst>
            <pc:docMk/>
            <pc:sldMk cId="391846030" sldId="299"/>
            <ac:spMk id="15" creationId="{49126088-F18E-13E4-90B6-7FAB546C0C98}"/>
          </ac:spMkLst>
        </pc:spChg>
        <pc:spChg chg="mod">
          <ac:chgData name="Pooja Udayanjali Kannuri" userId="707721dc-ee37-495a-86c4-acec82b0b53c" providerId="ADAL" clId="{FCDA067C-358D-4346-A82E-94BAFCB1CA0B}" dt="2023-10-03T00:53:41.449" v="615"/>
          <ac:spMkLst>
            <pc:docMk/>
            <pc:sldMk cId="391846030" sldId="299"/>
            <ac:spMk id="16" creationId="{53BB5EEB-F358-9AEA-5B20-24CED6E7883C}"/>
          </ac:spMkLst>
        </pc:spChg>
        <pc:spChg chg="mod">
          <ac:chgData name="Pooja Udayanjali Kannuri" userId="707721dc-ee37-495a-86c4-acec82b0b53c" providerId="ADAL" clId="{FCDA067C-358D-4346-A82E-94BAFCB1CA0B}" dt="2023-10-03T00:53:41.449" v="615"/>
          <ac:spMkLst>
            <pc:docMk/>
            <pc:sldMk cId="391846030" sldId="299"/>
            <ac:spMk id="17" creationId="{B382909E-4CE3-A4C3-1808-934732832B75}"/>
          </ac:spMkLst>
        </pc:spChg>
        <pc:spChg chg="mod">
          <ac:chgData name="Pooja Udayanjali Kannuri" userId="707721dc-ee37-495a-86c4-acec82b0b53c" providerId="ADAL" clId="{FCDA067C-358D-4346-A82E-94BAFCB1CA0B}" dt="2023-10-03T00:53:41.449" v="615"/>
          <ac:spMkLst>
            <pc:docMk/>
            <pc:sldMk cId="391846030" sldId="299"/>
            <ac:spMk id="18" creationId="{5320BB46-40DB-696D-A919-775F89495069}"/>
          </ac:spMkLst>
        </pc:spChg>
        <pc:spChg chg="mod">
          <ac:chgData name="Pooja Udayanjali Kannuri" userId="707721dc-ee37-495a-86c4-acec82b0b53c" providerId="ADAL" clId="{FCDA067C-358D-4346-A82E-94BAFCB1CA0B}" dt="2023-10-03T00:53:41.449" v="615"/>
          <ac:spMkLst>
            <pc:docMk/>
            <pc:sldMk cId="391846030" sldId="299"/>
            <ac:spMk id="19" creationId="{987F0A5F-925D-F45D-C2B2-766BFECD47A1}"/>
          </ac:spMkLst>
        </pc:spChg>
        <pc:spChg chg="mod">
          <ac:chgData name="Pooja Udayanjali Kannuri" userId="707721dc-ee37-495a-86c4-acec82b0b53c" providerId="ADAL" clId="{FCDA067C-358D-4346-A82E-94BAFCB1CA0B}" dt="2023-10-03T00:53:41.449" v="615"/>
          <ac:spMkLst>
            <pc:docMk/>
            <pc:sldMk cId="391846030" sldId="299"/>
            <ac:spMk id="20" creationId="{B15814E1-4132-36B0-B787-8F62C38B1EB1}"/>
          </ac:spMkLst>
        </pc:spChg>
        <pc:spChg chg="mod">
          <ac:chgData name="Pooja Udayanjali Kannuri" userId="707721dc-ee37-495a-86c4-acec82b0b53c" providerId="ADAL" clId="{FCDA067C-358D-4346-A82E-94BAFCB1CA0B}" dt="2023-10-03T00:53:41.449" v="615"/>
          <ac:spMkLst>
            <pc:docMk/>
            <pc:sldMk cId="391846030" sldId="299"/>
            <ac:spMk id="21" creationId="{AF6B40AA-BF02-EB0B-ED20-A252A6D0FA51}"/>
          </ac:spMkLst>
        </pc:spChg>
        <pc:spChg chg="mod">
          <ac:chgData name="Pooja Udayanjali Kannuri" userId="707721dc-ee37-495a-86c4-acec82b0b53c" providerId="ADAL" clId="{FCDA067C-358D-4346-A82E-94BAFCB1CA0B}" dt="2023-10-03T00:53:41.449" v="615"/>
          <ac:spMkLst>
            <pc:docMk/>
            <pc:sldMk cId="391846030" sldId="299"/>
            <ac:spMk id="22" creationId="{1924B518-D2F4-310B-2FAB-91FC50550ED9}"/>
          </ac:spMkLst>
        </pc:spChg>
        <pc:spChg chg="mod">
          <ac:chgData name="Pooja Udayanjali Kannuri" userId="707721dc-ee37-495a-86c4-acec82b0b53c" providerId="ADAL" clId="{FCDA067C-358D-4346-A82E-94BAFCB1CA0B}" dt="2023-10-03T00:53:41.449" v="615"/>
          <ac:spMkLst>
            <pc:docMk/>
            <pc:sldMk cId="391846030" sldId="299"/>
            <ac:spMk id="23" creationId="{2DE58F9C-0F9B-517C-F15A-F229CF800557}"/>
          </ac:spMkLst>
        </pc:spChg>
        <pc:spChg chg="mod">
          <ac:chgData name="Pooja Udayanjali Kannuri" userId="707721dc-ee37-495a-86c4-acec82b0b53c" providerId="ADAL" clId="{FCDA067C-358D-4346-A82E-94BAFCB1CA0B}" dt="2023-10-03T00:53:41.449" v="615"/>
          <ac:spMkLst>
            <pc:docMk/>
            <pc:sldMk cId="391846030" sldId="299"/>
            <ac:spMk id="24" creationId="{62E99BCE-A204-C806-892E-DBA9BEA435EA}"/>
          </ac:spMkLst>
        </pc:spChg>
        <pc:spChg chg="mod">
          <ac:chgData name="Pooja Udayanjali Kannuri" userId="707721dc-ee37-495a-86c4-acec82b0b53c" providerId="ADAL" clId="{FCDA067C-358D-4346-A82E-94BAFCB1CA0B}" dt="2023-10-03T00:53:41.449" v="615"/>
          <ac:spMkLst>
            <pc:docMk/>
            <pc:sldMk cId="391846030" sldId="299"/>
            <ac:spMk id="25" creationId="{48D5C5D7-A9EF-2680-F62A-4A6AD77D8823}"/>
          </ac:spMkLst>
        </pc:spChg>
        <pc:spChg chg="mod">
          <ac:chgData name="Pooja Udayanjali Kannuri" userId="707721dc-ee37-495a-86c4-acec82b0b53c" providerId="ADAL" clId="{FCDA067C-358D-4346-A82E-94BAFCB1CA0B}" dt="2023-10-03T00:53:41.449" v="615"/>
          <ac:spMkLst>
            <pc:docMk/>
            <pc:sldMk cId="391846030" sldId="299"/>
            <ac:spMk id="26" creationId="{56E2304E-960D-A344-E042-06EC5156ECEC}"/>
          </ac:spMkLst>
        </pc:spChg>
        <pc:spChg chg="mod">
          <ac:chgData name="Pooja Udayanjali Kannuri" userId="707721dc-ee37-495a-86c4-acec82b0b53c" providerId="ADAL" clId="{FCDA067C-358D-4346-A82E-94BAFCB1CA0B}" dt="2023-10-03T00:53:41.449" v="615"/>
          <ac:spMkLst>
            <pc:docMk/>
            <pc:sldMk cId="391846030" sldId="299"/>
            <ac:spMk id="27" creationId="{7356F197-7BAD-155E-42C4-54CBEFDD489C}"/>
          </ac:spMkLst>
        </pc:spChg>
        <pc:spChg chg="mod">
          <ac:chgData name="Pooja Udayanjali Kannuri" userId="707721dc-ee37-495a-86c4-acec82b0b53c" providerId="ADAL" clId="{FCDA067C-358D-4346-A82E-94BAFCB1CA0B}" dt="2023-10-03T00:53:41.449" v="615"/>
          <ac:spMkLst>
            <pc:docMk/>
            <pc:sldMk cId="391846030" sldId="299"/>
            <ac:spMk id="28" creationId="{0EFA0723-EFDE-7C5D-453E-0725EE647BE8}"/>
          </ac:spMkLst>
        </pc:spChg>
        <pc:spChg chg="mod">
          <ac:chgData name="Pooja Udayanjali Kannuri" userId="707721dc-ee37-495a-86c4-acec82b0b53c" providerId="ADAL" clId="{FCDA067C-358D-4346-A82E-94BAFCB1CA0B}" dt="2023-10-03T00:53:41.449" v="615"/>
          <ac:spMkLst>
            <pc:docMk/>
            <pc:sldMk cId="391846030" sldId="299"/>
            <ac:spMk id="29" creationId="{605D0AA8-75E0-41C5-BBD2-EF38BA7B147B}"/>
          </ac:spMkLst>
        </pc:spChg>
        <pc:spChg chg="mod">
          <ac:chgData name="Pooja Udayanjali Kannuri" userId="707721dc-ee37-495a-86c4-acec82b0b53c" providerId="ADAL" clId="{FCDA067C-358D-4346-A82E-94BAFCB1CA0B}" dt="2023-10-03T00:53:41.449" v="615"/>
          <ac:spMkLst>
            <pc:docMk/>
            <pc:sldMk cId="391846030" sldId="299"/>
            <ac:spMk id="30" creationId="{F168142F-6575-5B25-3CDC-51F6C50ACE8C}"/>
          </ac:spMkLst>
        </pc:spChg>
        <pc:spChg chg="mod">
          <ac:chgData name="Pooja Udayanjali Kannuri" userId="707721dc-ee37-495a-86c4-acec82b0b53c" providerId="ADAL" clId="{FCDA067C-358D-4346-A82E-94BAFCB1CA0B}" dt="2023-10-03T00:53:41.449" v="615"/>
          <ac:spMkLst>
            <pc:docMk/>
            <pc:sldMk cId="391846030" sldId="299"/>
            <ac:spMk id="31" creationId="{E01E0735-9213-7167-304D-5F33F646C840}"/>
          </ac:spMkLst>
        </pc:spChg>
        <pc:spChg chg="mod">
          <ac:chgData name="Pooja Udayanjali Kannuri" userId="707721dc-ee37-495a-86c4-acec82b0b53c" providerId="ADAL" clId="{FCDA067C-358D-4346-A82E-94BAFCB1CA0B}" dt="2023-10-03T00:53:41.449" v="615"/>
          <ac:spMkLst>
            <pc:docMk/>
            <pc:sldMk cId="391846030" sldId="299"/>
            <ac:spMk id="32" creationId="{35AE6F03-4CC1-2A04-1536-CBB33F44AEAB}"/>
          </ac:spMkLst>
        </pc:spChg>
        <pc:spChg chg="mod">
          <ac:chgData name="Pooja Udayanjali Kannuri" userId="707721dc-ee37-495a-86c4-acec82b0b53c" providerId="ADAL" clId="{FCDA067C-358D-4346-A82E-94BAFCB1CA0B}" dt="2023-10-03T00:53:41.449" v="615"/>
          <ac:spMkLst>
            <pc:docMk/>
            <pc:sldMk cId="391846030" sldId="299"/>
            <ac:spMk id="33" creationId="{66A9F44F-FFEA-92CC-EFFA-0A0E1B27ADAE}"/>
          </ac:spMkLst>
        </pc:spChg>
        <pc:spChg chg="mod">
          <ac:chgData name="Pooja Udayanjali Kannuri" userId="707721dc-ee37-495a-86c4-acec82b0b53c" providerId="ADAL" clId="{FCDA067C-358D-4346-A82E-94BAFCB1CA0B}" dt="2023-10-03T00:53:41.449" v="615"/>
          <ac:spMkLst>
            <pc:docMk/>
            <pc:sldMk cId="391846030" sldId="299"/>
            <ac:spMk id="34" creationId="{E9F0FA13-F805-6A50-59D0-E6D0A5E9CE2B}"/>
          </ac:spMkLst>
        </pc:spChg>
        <pc:spChg chg="mod">
          <ac:chgData name="Pooja Udayanjali Kannuri" userId="707721dc-ee37-495a-86c4-acec82b0b53c" providerId="ADAL" clId="{FCDA067C-358D-4346-A82E-94BAFCB1CA0B}" dt="2023-10-03T00:53:41.449" v="615"/>
          <ac:spMkLst>
            <pc:docMk/>
            <pc:sldMk cId="391846030" sldId="299"/>
            <ac:spMk id="35" creationId="{74A82C72-4695-35A5-60B3-B71D316AD90C}"/>
          </ac:spMkLst>
        </pc:spChg>
        <pc:spChg chg="mod">
          <ac:chgData name="Pooja Udayanjali Kannuri" userId="707721dc-ee37-495a-86c4-acec82b0b53c" providerId="ADAL" clId="{FCDA067C-358D-4346-A82E-94BAFCB1CA0B}" dt="2023-10-03T00:53:41.449" v="615"/>
          <ac:spMkLst>
            <pc:docMk/>
            <pc:sldMk cId="391846030" sldId="299"/>
            <ac:spMk id="36" creationId="{D4010883-EADF-5B97-2E3E-39C8848141E2}"/>
          </ac:spMkLst>
        </pc:spChg>
        <pc:spChg chg="mod">
          <ac:chgData name="Pooja Udayanjali Kannuri" userId="707721dc-ee37-495a-86c4-acec82b0b53c" providerId="ADAL" clId="{FCDA067C-358D-4346-A82E-94BAFCB1CA0B}" dt="2023-10-03T00:53:41.449" v="615"/>
          <ac:spMkLst>
            <pc:docMk/>
            <pc:sldMk cId="391846030" sldId="299"/>
            <ac:spMk id="37" creationId="{BEBEEF5C-0298-B6A3-937D-23DC650B270D}"/>
          </ac:spMkLst>
        </pc:spChg>
        <pc:spChg chg="mod">
          <ac:chgData name="Pooja Udayanjali Kannuri" userId="707721dc-ee37-495a-86c4-acec82b0b53c" providerId="ADAL" clId="{FCDA067C-358D-4346-A82E-94BAFCB1CA0B}" dt="2023-10-03T00:53:41.449" v="615"/>
          <ac:spMkLst>
            <pc:docMk/>
            <pc:sldMk cId="391846030" sldId="299"/>
            <ac:spMk id="38" creationId="{D8797398-74A0-0489-F9FA-B5F08E60CE0A}"/>
          </ac:spMkLst>
        </pc:spChg>
        <pc:spChg chg="mod">
          <ac:chgData name="Pooja Udayanjali Kannuri" userId="707721dc-ee37-495a-86c4-acec82b0b53c" providerId="ADAL" clId="{FCDA067C-358D-4346-A82E-94BAFCB1CA0B}" dt="2023-10-03T00:53:41.449" v="615"/>
          <ac:spMkLst>
            <pc:docMk/>
            <pc:sldMk cId="391846030" sldId="299"/>
            <ac:spMk id="39" creationId="{84B63A70-D05B-4205-8286-6B0C8D1D0B4A}"/>
          </ac:spMkLst>
        </pc:spChg>
        <pc:spChg chg="mod">
          <ac:chgData name="Pooja Udayanjali Kannuri" userId="707721dc-ee37-495a-86c4-acec82b0b53c" providerId="ADAL" clId="{FCDA067C-358D-4346-A82E-94BAFCB1CA0B}" dt="2023-10-03T00:53:41.449" v="615"/>
          <ac:spMkLst>
            <pc:docMk/>
            <pc:sldMk cId="391846030" sldId="299"/>
            <ac:spMk id="40" creationId="{957EB817-75B5-9F3A-A441-CED403829714}"/>
          </ac:spMkLst>
        </pc:spChg>
        <pc:spChg chg="mod">
          <ac:chgData name="Pooja Udayanjali Kannuri" userId="707721dc-ee37-495a-86c4-acec82b0b53c" providerId="ADAL" clId="{FCDA067C-358D-4346-A82E-94BAFCB1CA0B}" dt="2023-10-03T00:53:41.449" v="615"/>
          <ac:spMkLst>
            <pc:docMk/>
            <pc:sldMk cId="391846030" sldId="299"/>
            <ac:spMk id="41" creationId="{FCBBBCF5-8D7A-9A0D-C816-5798ECEAFC76}"/>
          </ac:spMkLst>
        </pc:spChg>
        <pc:spChg chg="mod">
          <ac:chgData name="Pooja Udayanjali Kannuri" userId="707721dc-ee37-495a-86c4-acec82b0b53c" providerId="ADAL" clId="{FCDA067C-358D-4346-A82E-94BAFCB1CA0B}" dt="2023-10-03T00:53:41.449" v="615"/>
          <ac:spMkLst>
            <pc:docMk/>
            <pc:sldMk cId="391846030" sldId="299"/>
            <ac:spMk id="42" creationId="{952F4BE5-3AC5-FA85-CF5F-822D02B511A2}"/>
          </ac:spMkLst>
        </pc:spChg>
        <pc:spChg chg="mod">
          <ac:chgData name="Pooja Udayanjali Kannuri" userId="707721dc-ee37-495a-86c4-acec82b0b53c" providerId="ADAL" clId="{FCDA067C-358D-4346-A82E-94BAFCB1CA0B}" dt="2023-10-03T00:53:41.449" v="615"/>
          <ac:spMkLst>
            <pc:docMk/>
            <pc:sldMk cId="391846030" sldId="299"/>
            <ac:spMk id="43" creationId="{5C55DF93-0CB4-2122-3559-2279FBABF2E9}"/>
          </ac:spMkLst>
        </pc:spChg>
        <pc:spChg chg="mod">
          <ac:chgData name="Pooja Udayanjali Kannuri" userId="707721dc-ee37-495a-86c4-acec82b0b53c" providerId="ADAL" clId="{FCDA067C-358D-4346-A82E-94BAFCB1CA0B}" dt="2023-10-03T00:53:41.449" v="615"/>
          <ac:spMkLst>
            <pc:docMk/>
            <pc:sldMk cId="391846030" sldId="299"/>
            <ac:spMk id="44" creationId="{6118535E-5DD9-48BD-1E6D-ECB7C1311C1A}"/>
          </ac:spMkLst>
        </pc:spChg>
        <pc:spChg chg="mod">
          <ac:chgData name="Pooja Udayanjali Kannuri" userId="707721dc-ee37-495a-86c4-acec82b0b53c" providerId="ADAL" clId="{FCDA067C-358D-4346-A82E-94BAFCB1CA0B}" dt="2023-10-03T00:53:41.449" v="615"/>
          <ac:spMkLst>
            <pc:docMk/>
            <pc:sldMk cId="391846030" sldId="299"/>
            <ac:spMk id="45" creationId="{7195440D-1F52-176C-B4A4-18414ADF7E05}"/>
          </ac:spMkLst>
        </pc:spChg>
        <pc:spChg chg="mod">
          <ac:chgData name="Pooja Udayanjali Kannuri" userId="707721dc-ee37-495a-86c4-acec82b0b53c" providerId="ADAL" clId="{FCDA067C-358D-4346-A82E-94BAFCB1CA0B}" dt="2023-10-03T00:53:41.449" v="615"/>
          <ac:spMkLst>
            <pc:docMk/>
            <pc:sldMk cId="391846030" sldId="299"/>
            <ac:spMk id="46" creationId="{A40020FD-80F8-A5A7-B887-9E6234ABC528}"/>
          </ac:spMkLst>
        </pc:spChg>
        <pc:spChg chg="mod">
          <ac:chgData name="Pooja Udayanjali Kannuri" userId="707721dc-ee37-495a-86c4-acec82b0b53c" providerId="ADAL" clId="{FCDA067C-358D-4346-A82E-94BAFCB1CA0B}" dt="2023-10-03T00:53:41.449" v="615"/>
          <ac:spMkLst>
            <pc:docMk/>
            <pc:sldMk cId="391846030" sldId="299"/>
            <ac:spMk id="47" creationId="{DB6B5D0E-6A6F-816E-718A-2E93D02B920F}"/>
          </ac:spMkLst>
        </pc:spChg>
        <pc:spChg chg="mod">
          <ac:chgData name="Pooja Udayanjali Kannuri" userId="707721dc-ee37-495a-86c4-acec82b0b53c" providerId="ADAL" clId="{FCDA067C-358D-4346-A82E-94BAFCB1CA0B}" dt="2023-10-03T00:53:41.449" v="615"/>
          <ac:spMkLst>
            <pc:docMk/>
            <pc:sldMk cId="391846030" sldId="299"/>
            <ac:spMk id="48" creationId="{EC7752DC-ECAD-198B-9F62-9DDCB74EFAC4}"/>
          </ac:spMkLst>
        </pc:spChg>
        <pc:spChg chg="mod">
          <ac:chgData name="Pooja Udayanjali Kannuri" userId="707721dc-ee37-495a-86c4-acec82b0b53c" providerId="ADAL" clId="{FCDA067C-358D-4346-A82E-94BAFCB1CA0B}" dt="2023-10-03T00:53:41.449" v="615"/>
          <ac:spMkLst>
            <pc:docMk/>
            <pc:sldMk cId="391846030" sldId="299"/>
            <ac:spMk id="49" creationId="{91C6B267-A5A4-09BF-8591-CD110EB2A07E}"/>
          </ac:spMkLst>
        </pc:spChg>
        <pc:spChg chg="mod">
          <ac:chgData name="Pooja Udayanjali Kannuri" userId="707721dc-ee37-495a-86c4-acec82b0b53c" providerId="ADAL" clId="{FCDA067C-358D-4346-A82E-94BAFCB1CA0B}" dt="2023-10-03T00:53:41.449" v="615"/>
          <ac:spMkLst>
            <pc:docMk/>
            <pc:sldMk cId="391846030" sldId="299"/>
            <ac:spMk id="50" creationId="{3A593AE5-3B69-CB3B-C1C5-C3F7434D4C9E}"/>
          </ac:spMkLst>
        </pc:spChg>
        <pc:spChg chg="mod">
          <ac:chgData name="Pooja Udayanjali Kannuri" userId="707721dc-ee37-495a-86c4-acec82b0b53c" providerId="ADAL" clId="{FCDA067C-358D-4346-A82E-94BAFCB1CA0B}" dt="2023-10-03T00:53:41.449" v="615"/>
          <ac:spMkLst>
            <pc:docMk/>
            <pc:sldMk cId="391846030" sldId="299"/>
            <ac:spMk id="51" creationId="{46278BC2-20BB-6F3E-4C46-CFD793C4784E}"/>
          </ac:spMkLst>
        </pc:spChg>
        <pc:spChg chg="mod">
          <ac:chgData name="Pooja Udayanjali Kannuri" userId="707721dc-ee37-495a-86c4-acec82b0b53c" providerId="ADAL" clId="{FCDA067C-358D-4346-A82E-94BAFCB1CA0B}" dt="2023-10-03T00:53:41.449" v="615"/>
          <ac:spMkLst>
            <pc:docMk/>
            <pc:sldMk cId="391846030" sldId="299"/>
            <ac:spMk id="52" creationId="{23EC2AEE-CA71-9972-7ECF-B39C22C12004}"/>
          </ac:spMkLst>
        </pc:spChg>
        <pc:spChg chg="mod">
          <ac:chgData name="Pooja Udayanjali Kannuri" userId="707721dc-ee37-495a-86c4-acec82b0b53c" providerId="ADAL" clId="{FCDA067C-358D-4346-A82E-94BAFCB1CA0B}" dt="2023-10-03T00:53:56.271" v="618" actId="1076"/>
          <ac:spMkLst>
            <pc:docMk/>
            <pc:sldMk cId="391846030" sldId="299"/>
            <ac:spMk id="3667" creationId="{00000000-0000-0000-0000-000000000000}"/>
          </ac:spMkLst>
        </pc:spChg>
        <pc:grpChg chg="add mod">
          <ac:chgData name="Pooja Udayanjali Kannuri" userId="707721dc-ee37-495a-86c4-acec82b0b53c" providerId="ADAL" clId="{FCDA067C-358D-4346-A82E-94BAFCB1CA0B}" dt="2023-10-03T00:53:48.494" v="616" actId="1076"/>
          <ac:grpSpMkLst>
            <pc:docMk/>
            <pc:sldMk cId="391846030" sldId="299"/>
            <ac:grpSpMk id="2" creationId="{8AF10AE1-F1A3-8754-9BD0-FC5C6545DE4A}"/>
          </ac:grpSpMkLst>
        </pc:grpChg>
        <pc:grpChg chg="del mod">
          <ac:chgData name="Pooja Udayanjali Kannuri" userId="707721dc-ee37-495a-86c4-acec82b0b53c" providerId="ADAL" clId="{FCDA067C-358D-4346-A82E-94BAFCB1CA0B}" dt="2023-10-03T00:53:27.591" v="613" actId="478"/>
          <ac:grpSpMkLst>
            <pc:docMk/>
            <pc:sldMk cId="391846030" sldId="299"/>
            <ac:grpSpMk id="3668" creationId="{00000000-0000-0000-0000-000000000000}"/>
          </ac:grpSpMkLst>
        </pc:grpChg>
      </pc:sldChg>
      <pc:sldChg chg="addSp delSp modSp add mod">
        <pc:chgData name="Pooja Udayanjali Kannuri" userId="707721dc-ee37-495a-86c4-acec82b0b53c" providerId="ADAL" clId="{FCDA067C-358D-4346-A82E-94BAFCB1CA0B}" dt="2023-10-03T01:10:00.373" v="793" actId="1076"/>
        <pc:sldMkLst>
          <pc:docMk/>
          <pc:sldMk cId="1012247645" sldId="300"/>
        </pc:sldMkLst>
        <pc:spChg chg="mod">
          <ac:chgData name="Pooja Udayanjali Kannuri" userId="707721dc-ee37-495a-86c4-acec82b0b53c" providerId="ADAL" clId="{FCDA067C-358D-4346-A82E-94BAFCB1CA0B}" dt="2023-10-03T01:10:00.373" v="793" actId="1076"/>
          <ac:spMkLst>
            <pc:docMk/>
            <pc:sldMk cId="1012247645" sldId="300"/>
            <ac:spMk id="2" creationId="{C50918DF-F083-D3B9-AAB2-B073BDAA5BA9}"/>
          </ac:spMkLst>
        </pc:spChg>
        <pc:spChg chg="add mod">
          <ac:chgData name="Pooja Udayanjali Kannuri" userId="707721dc-ee37-495a-86c4-acec82b0b53c" providerId="ADAL" clId="{FCDA067C-358D-4346-A82E-94BAFCB1CA0B}" dt="2023-10-03T01:08:03.877" v="771" actId="20577"/>
          <ac:spMkLst>
            <pc:docMk/>
            <pc:sldMk cId="1012247645" sldId="300"/>
            <ac:spMk id="3" creationId="{8A9025A5-ADEA-F437-FC2D-7A19BBB9F397}"/>
          </ac:spMkLst>
        </pc:spChg>
        <pc:spChg chg="del">
          <ac:chgData name="Pooja Udayanjali Kannuri" userId="707721dc-ee37-495a-86c4-acec82b0b53c" providerId="ADAL" clId="{FCDA067C-358D-4346-A82E-94BAFCB1CA0B}" dt="2023-10-03T01:07:16.953" v="753" actId="478"/>
          <ac:spMkLst>
            <pc:docMk/>
            <pc:sldMk cId="1012247645" sldId="300"/>
            <ac:spMk id="4" creationId="{62508281-28EF-CC71-0CCA-A74CB0AC853E}"/>
          </ac:spMkLst>
        </pc:spChg>
        <pc:spChg chg="del">
          <ac:chgData name="Pooja Udayanjali Kannuri" userId="707721dc-ee37-495a-86c4-acec82b0b53c" providerId="ADAL" clId="{FCDA067C-358D-4346-A82E-94BAFCB1CA0B}" dt="2023-10-03T01:07:19.962" v="754" actId="478"/>
          <ac:spMkLst>
            <pc:docMk/>
            <pc:sldMk cId="1012247645" sldId="300"/>
            <ac:spMk id="6" creationId="{E842F6A5-FEA0-A734-1EBB-ED528FCAD02C}"/>
          </ac:spMkLst>
        </pc:spChg>
        <pc:spChg chg="add del mod">
          <ac:chgData name="Pooja Udayanjali Kannuri" userId="707721dc-ee37-495a-86c4-acec82b0b53c" providerId="ADAL" clId="{FCDA067C-358D-4346-A82E-94BAFCB1CA0B}" dt="2023-10-03T01:09:20.251" v="785" actId="478"/>
          <ac:spMkLst>
            <pc:docMk/>
            <pc:sldMk cId="1012247645" sldId="300"/>
            <ac:spMk id="7" creationId="{74B464AF-8168-1ACB-E0EE-12A55D6BAFD4}"/>
          </ac:spMkLst>
        </pc:spChg>
        <pc:spChg chg="add mod">
          <ac:chgData name="Pooja Udayanjali Kannuri" userId="707721dc-ee37-495a-86c4-acec82b0b53c" providerId="ADAL" clId="{FCDA067C-358D-4346-A82E-94BAFCB1CA0B}" dt="2023-10-03T01:09:40.649" v="790" actId="207"/>
          <ac:spMkLst>
            <pc:docMk/>
            <pc:sldMk cId="1012247645" sldId="300"/>
            <ac:spMk id="8" creationId="{FB6E5EED-3AF4-5A44-92D4-2DEF446833E3}"/>
          </ac:spMkLst>
        </pc:spChg>
        <pc:spChg chg="del">
          <ac:chgData name="Pooja Udayanjali Kannuri" userId="707721dc-ee37-495a-86c4-acec82b0b53c" providerId="ADAL" clId="{FCDA067C-358D-4346-A82E-94BAFCB1CA0B}" dt="2023-10-03T01:07:12.691" v="752" actId="478"/>
          <ac:spMkLst>
            <pc:docMk/>
            <pc:sldMk cId="1012247645" sldId="300"/>
            <ac:spMk id="9" creationId="{6EBED635-C699-08B8-B982-987F100A0557}"/>
          </ac:spMkLst>
        </pc:spChg>
        <pc:spChg chg="del">
          <ac:chgData name="Pooja Udayanjali Kannuri" userId="707721dc-ee37-495a-86c4-acec82b0b53c" providerId="ADAL" clId="{FCDA067C-358D-4346-A82E-94BAFCB1CA0B}" dt="2023-10-03T01:07:19.962" v="754" actId="478"/>
          <ac:spMkLst>
            <pc:docMk/>
            <pc:sldMk cId="1012247645" sldId="300"/>
            <ac:spMk id="10" creationId="{B1C6D34A-EE0E-3E36-4C2D-87FB267A840A}"/>
          </ac:spMkLst>
        </pc:spChg>
        <pc:picChg chg="del">
          <ac:chgData name="Pooja Udayanjali Kannuri" userId="707721dc-ee37-495a-86c4-acec82b0b53c" providerId="ADAL" clId="{FCDA067C-358D-4346-A82E-94BAFCB1CA0B}" dt="2023-10-03T01:07:19.962" v="754" actId="478"/>
          <ac:picMkLst>
            <pc:docMk/>
            <pc:sldMk cId="1012247645" sldId="300"/>
            <ac:picMk id="1025" creationId="{31B03484-DFDA-87CC-B12C-820197312BFC}"/>
          </ac:picMkLst>
        </pc:picChg>
        <pc:picChg chg="del">
          <ac:chgData name="Pooja Udayanjali Kannuri" userId="707721dc-ee37-495a-86c4-acec82b0b53c" providerId="ADAL" clId="{FCDA067C-358D-4346-A82E-94BAFCB1CA0B}" dt="2023-10-03T01:07:10.774" v="751" actId="478"/>
          <ac:picMkLst>
            <pc:docMk/>
            <pc:sldMk cId="1012247645" sldId="300"/>
            <ac:picMk id="1026" creationId="{3DEC87C2-E64E-AD96-7369-70CBE55BA32F}"/>
          </ac:picMkLst>
        </pc:picChg>
        <pc:picChg chg="mod">
          <ac:chgData name="Pooja Udayanjali Kannuri" userId="707721dc-ee37-495a-86c4-acec82b0b53c" providerId="ADAL" clId="{FCDA067C-358D-4346-A82E-94BAFCB1CA0B}" dt="2023-10-03T01:09:56.368" v="792" actId="1076"/>
          <ac:picMkLst>
            <pc:docMk/>
            <pc:sldMk cId="1012247645" sldId="300"/>
            <ac:picMk id="1027" creationId="{35B1CEDD-D16D-4445-AA83-0926BBDEC304}"/>
          </ac:picMkLst>
        </pc:picChg>
      </pc:sldChg>
      <pc:sldChg chg="modSp add del mod">
        <pc:chgData name="Pooja Udayanjali Kannuri" userId="707721dc-ee37-495a-86c4-acec82b0b53c" providerId="ADAL" clId="{FCDA067C-358D-4346-A82E-94BAFCB1CA0B}" dt="2023-10-03T01:07:01.628" v="749" actId="47"/>
        <pc:sldMkLst>
          <pc:docMk/>
          <pc:sldMk cId="1984246598" sldId="300"/>
        </pc:sldMkLst>
        <pc:spChg chg="mod">
          <ac:chgData name="Pooja Udayanjali Kannuri" userId="707721dc-ee37-495a-86c4-acec82b0b53c" providerId="ADAL" clId="{FCDA067C-358D-4346-A82E-94BAFCB1CA0B}" dt="2023-10-03T01:06:34.643" v="748" actId="20577"/>
          <ac:spMkLst>
            <pc:docMk/>
            <pc:sldMk cId="1984246598" sldId="300"/>
            <ac:spMk id="3723" creationId="{00000000-0000-0000-0000-000000000000}"/>
          </ac:spMkLst>
        </pc:spChg>
      </pc:sldChg>
      <pc:sldChg chg="addSp delSp modSp add mod">
        <pc:chgData name="Pooja Udayanjali Kannuri" userId="707721dc-ee37-495a-86c4-acec82b0b53c" providerId="ADAL" clId="{FCDA067C-358D-4346-A82E-94BAFCB1CA0B}" dt="2023-10-03T01:16:56.164" v="1016" actId="1076"/>
        <pc:sldMkLst>
          <pc:docMk/>
          <pc:sldMk cId="2412354513" sldId="301"/>
        </pc:sldMkLst>
        <pc:spChg chg="mod">
          <ac:chgData name="Pooja Udayanjali Kannuri" userId="707721dc-ee37-495a-86c4-acec82b0b53c" providerId="ADAL" clId="{FCDA067C-358D-4346-A82E-94BAFCB1CA0B}" dt="2023-10-03T01:12:33.515" v="934" actId="12788"/>
          <ac:spMkLst>
            <pc:docMk/>
            <pc:sldMk cId="2412354513" sldId="301"/>
            <ac:spMk id="2" creationId="{C50918DF-F083-D3B9-AAB2-B073BDAA5BA9}"/>
          </ac:spMkLst>
        </pc:spChg>
        <pc:spChg chg="mod">
          <ac:chgData name="Pooja Udayanjali Kannuri" userId="707721dc-ee37-495a-86c4-acec82b0b53c" providerId="ADAL" clId="{FCDA067C-358D-4346-A82E-94BAFCB1CA0B}" dt="2023-10-03T01:10:18.910" v="796" actId="20577"/>
          <ac:spMkLst>
            <pc:docMk/>
            <pc:sldMk cId="2412354513" sldId="301"/>
            <ac:spMk id="3" creationId="{8A9025A5-ADEA-F437-FC2D-7A19BBB9F397}"/>
          </ac:spMkLst>
        </pc:spChg>
        <pc:spChg chg="add mod">
          <ac:chgData name="Pooja Udayanjali Kannuri" userId="707721dc-ee37-495a-86c4-acec82b0b53c" providerId="ADAL" clId="{FCDA067C-358D-4346-A82E-94BAFCB1CA0B}" dt="2023-10-03T01:16:52.939" v="1015" actId="1076"/>
          <ac:spMkLst>
            <pc:docMk/>
            <pc:sldMk cId="2412354513" sldId="301"/>
            <ac:spMk id="6" creationId="{6BE2282F-37D4-3735-47F2-6481999AA703}"/>
          </ac:spMkLst>
        </pc:spChg>
        <pc:spChg chg="mod">
          <ac:chgData name="Pooja Udayanjali Kannuri" userId="707721dc-ee37-495a-86c4-acec82b0b53c" providerId="ADAL" clId="{FCDA067C-358D-4346-A82E-94BAFCB1CA0B}" dt="2023-10-03T01:16:56.164" v="1016" actId="1076"/>
          <ac:spMkLst>
            <pc:docMk/>
            <pc:sldMk cId="2412354513" sldId="301"/>
            <ac:spMk id="8" creationId="{FB6E5EED-3AF4-5A44-92D4-2DEF446833E3}"/>
          </ac:spMkLst>
        </pc:spChg>
        <pc:picChg chg="add mod">
          <ac:chgData name="Pooja Udayanjali Kannuri" userId="707721dc-ee37-495a-86c4-acec82b0b53c" providerId="ADAL" clId="{FCDA067C-358D-4346-A82E-94BAFCB1CA0B}" dt="2023-10-03T01:14:00.971" v="952" actId="1076"/>
          <ac:picMkLst>
            <pc:docMk/>
            <pc:sldMk cId="2412354513" sldId="301"/>
            <ac:picMk id="4" creationId="{D90C256C-02C3-1F55-5CD7-CF2C9A22A53C}"/>
          </ac:picMkLst>
        </pc:picChg>
        <pc:picChg chg="del">
          <ac:chgData name="Pooja Udayanjali Kannuri" userId="707721dc-ee37-495a-86c4-acec82b0b53c" providerId="ADAL" clId="{FCDA067C-358D-4346-A82E-94BAFCB1CA0B}" dt="2023-10-03T01:12:04.790" v="928" actId="478"/>
          <ac:picMkLst>
            <pc:docMk/>
            <pc:sldMk cId="2412354513" sldId="301"/>
            <ac:picMk id="1027" creationId="{35B1CEDD-D16D-4445-AA83-0926BBDEC304}"/>
          </ac:picMkLst>
        </pc:picChg>
      </pc:sldChg>
      <pc:sldChg chg="addSp delSp modSp add mod">
        <pc:chgData name="Pooja Udayanjali Kannuri" userId="707721dc-ee37-495a-86c4-acec82b0b53c" providerId="ADAL" clId="{FCDA067C-358D-4346-A82E-94BAFCB1CA0B}" dt="2023-10-03T01:16:45.233" v="1014" actId="1076"/>
        <pc:sldMkLst>
          <pc:docMk/>
          <pc:sldMk cId="3242065076" sldId="302"/>
        </pc:sldMkLst>
        <pc:spChg chg="del">
          <ac:chgData name="Pooja Udayanjali Kannuri" userId="707721dc-ee37-495a-86c4-acec82b0b53c" providerId="ADAL" clId="{FCDA067C-358D-4346-A82E-94BAFCB1CA0B}" dt="2023-10-03T01:16:03.999" v="1004" actId="478"/>
          <ac:spMkLst>
            <pc:docMk/>
            <pc:sldMk cId="3242065076" sldId="302"/>
            <ac:spMk id="2" creationId="{C50918DF-F083-D3B9-AAB2-B073BDAA5BA9}"/>
          </ac:spMkLst>
        </pc:spChg>
        <pc:spChg chg="mod">
          <ac:chgData name="Pooja Udayanjali Kannuri" userId="707721dc-ee37-495a-86c4-acec82b0b53c" providerId="ADAL" clId="{FCDA067C-358D-4346-A82E-94BAFCB1CA0B}" dt="2023-10-03T01:13:06.477" v="944" actId="20577"/>
          <ac:spMkLst>
            <pc:docMk/>
            <pc:sldMk cId="3242065076" sldId="302"/>
            <ac:spMk id="3" creationId="{8A9025A5-ADEA-F437-FC2D-7A19BBB9F397}"/>
          </ac:spMkLst>
        </pc:spChg>
        <pc:spChg chg="mod">
          <ac:chgData name="Pooja Udayanjali Kannuri" userId="707721dc-ee37-495a-86c4-acec82b0b53c" providerId="ADAL" clId="{FCDA067C-358D-4346-A82E-94BAFCB1CA0B}" dt="2023-10-03T01:16:30.261" v="1010" actId="1076"/>
          <ac:spMkLst>
            <pc:docMk/>
            <pc:sldMk cId="3242065076" sldId="302"/>
            <ac:spMk id="8" creationId="{FB6E5EED-3AF4-5A44-92D4-2DEF446833E3}"/>
          </ac:spMkLst>
        </pc:spChg>
        <pc:picChg chg="del">
          <ac:chgData name="Pooja Udayanjali Kannuri" userId="707721dc-ee37-495a-86c4-acec82b0b53c" providerId="ADAL" clId="{FCDA067C-358D-4346-A82E-94BAFCB1CA0B}" dt="2023-10-03T01:13:14.113" v="946" actId="478"/>
          <ac:picMkLst>
            <pc:docMk/>
            <pc:sldMk cId="3242065076" sldId="302"/>
            <ac:picMk id="4" creationId="{D90C256C-02C3-1F55-5CD7-CF2C9A22A53C}"/>
          </ac:picMkLst>
        </pc:picChg>
        <pc:picChg chg="add mod">
          <ac:chgData name="Pooja Udayanjali Kannuri" userId="707721dc-ee37-495a-86c4-acec82b0b53c" providerId="ADAL" clId="{FCDA067C-358D-4346-A82E-94BAFCB1CA0B}" dt="2023-10-03T01:16:45.233" v="1014" actId="1076"/>
          <ac:picMkLst>
            <pc:docMk/>
            <pc:sldMk cId="3242065076" sldId="302"/>
            <ac:picMk id="5" creationId="{007A500F-3D29-11D5-0CF8-B0C7AD5494AF}"/>
          </ac:picMkLst>
        </pc:picChg>
      </pc:sldChg>
    </pc:docChg>
  </pc:docChgLst>
  <pc:docChgLst>
    <pc:chgData name="Rohit Sandeep Mittal" userId="S::mitta120@purdue.edu::54fd628a-ac93-47e6-8f65-c0c9c033bd9b" providerId="AD" clId="Web-{C6A22104-F869-4559-93C2-32BE478824A7}"/>
    <pc:docChg chg="modSld">
      <pc:chgData name="Rohit Sandeep Mittal" userId="S::mitta120@purdue.edu::54fd628a-ac93-47e6-8f65-c0c9c033bd9b" providerId="AD" clId="Web-{C6A22104-F869-4559-93C2-32BE478824A7}" dt="2023-10-04T22:21:04.559" v="1"/>
      <pc:docMkLst>
        <pc:docMk/>
      </pc:docMkLst>
      <pc:sldChg chg="modSp">
        <pc:chgData name="Rohit Sandeep Mittal" userId="S::mitta120@purdue.edu::54fd628a-ac93-47e6-8f65-c0c9c033bd9b" providerId="AD" clId="Web-{C6A22104-F869-4559-93C2-32BE478824A7}" dt="2023-10-04T22:21:04.559" v="1"/>
        <pc:sldMkLst>
          <pc:docMk/>
          <pc:sldMk cId="0" sldId="260"/>
        </pc:sldMkLst>
        <pc:spChg chg="mod">
          <ac:chgData name="Rohit Sandeep Mittal" userId="S::mitta120@purdue.edu::54fd628a-ac93-47e6-8f65-c0c9c033bd9b" providerId="AD" clId="Web-{C6A22104-F869-4559-93C2-32BE478824A7}" dt="2023-10-04T22:21:04.559" v="1"/>
          <ac:spMkLst>
            <pc:docMk/>
            <pc:sldMk cId="0" sldId="260"/>
            <ac:spMk id="3410" creationId="{00000000-0000-0000-0000-000000000000}"/>
          </ac:spMkLst>
        </pc:spChg>
      </pc:sldChg>
      <pc:sldChg chg="modSp">
        <pc:chgData name="Rohit Sandeep Mittal" userId="S::mitta120@purdue.edu::54fd628a-ac93-47e6-8f65-c0c9c033bd9b" providerId="AD" clId="Web-{C6A22104-F869-4559-93C2-32BE478824A7}" dt="2023-10-04T21:26:55.296" v="0" actId="1076"/>
        <pc:sldMkLst>
          <pc:docMk/>
          <pc:sldMk cId="0" sldId="261"/>
        </pc:sldMkLst>
        <pc:spChg chg="mod">
          <ac:chgData name="Rohit Sandeep Mittal" userId="S::mitta120@purdue.edu::54fd628a-ac93-47e6-8f65-c0c9c033bd9b" providerId="AD" clId="Web-{C6A22104-F869-4559-93C2-32BE478824A7}" dt="2023-10-04T21:26:55.296" v="0" actId="1076"/>
          <ac:spMkLst>
            <pc:docMk/>
            <pc:sldMk cId="0" sldId="261"/>
            <ac:spMk id="3562" creationId="{00000000-0000-0000-0000-000000000000}"/>
          </ac:spMkLst>
        </pc:spChg>
      </pc:sldChg>
    </pc:docChg>
  </pc:docChgLst>
  <pc:docChgLst>
    <pc:chgData name="Sathwik Kanukuntla" userId="4d5b71af-9d5f-4aba-a737-0e54607c669e" providerId="ADAL" clId="{205984D7-72B8-1248-BE53-8221CE807EE0}"/>
    <pc:docChg chg="modSld">
      <pc:chgData name="Sathwik Kanukuntla" userId="4d5b71af-9d5f-4aba-a737-0e54607c669e" providerId="ADAL" clId="{205984D7-72B8-1248-BE53-8221CE807EE0}" dt="2023-10-05T13:25:03.948" v="0" actId="729"/>
      <pc:docMkLst>
        <pc:docMk/>
      </pc:docMkLst>
      <pc:sldChg chg="mod modShow">
        <pc:chgData name="Sathwik Kanukuntla" userId="4d5b71af-9d5f-4aba-a737-0e54607c669e" providerId="ADAL" clId="{205984D7-72B8-1248-BE53-8221CE807EE0}" dt="2023-10-05T13:25:03.948" v="0" actId="729"/>
        <pc:sldMkLst>
          <pc:docMk/>
          <pc:sldMk cId="0"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1" name="Google Shape;372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9"/>
        <p:cNvGrpSpPr/>
        <p:nvPr/>
      </p:nvGrpSpPr>
      <p:grpSpPr>
        <a:xfrm>
          <a:off x="0" y="0"/>
          <a:ext cx="0" cy="0"/>
          <a:chOff x="0" y="0"/>
          <a:chExt cx="0" cy="0"/>
        </a:xfrm>
      </p:grpSpPr>
      <p:sp>
        <p:nvSpPr>
          <p:cNvPr id="3870" name="Google Shape;387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1" name="Google Shape;387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25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9"/>
        <p:cNvGrpSpPr/>
        <p:nvPr/>
      </p:nvGrpSpPr>
      <p:grpSpPr>
        <a:xfrm>
          <a:off x="0" y="0"/>
          <a:ext cx="0" cy="0"/>
          <a:chOff x="0" y="0"/>
          <a:chExt cx="0" cy="0"/>
        </a:xfrm>
      </p:grpSpPr>
      <p:sp>
        <p:nvSpPr>
          <p:cNvPr id="3870" name="Google Shape;387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1" name="Google Shape;387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458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9"/>
        <p:cNvGrpSpPr/>
        <p:nvPr/>
      </p:nvGrpSpPr>
      <p:grpSpPr>
        <a:xfrm>
          <a:off x="0" y="0"/>
          <a:ext cx="0" cy="0"/>
          <a:chOff x="0" y="0"/>
          <a:chExt cx="0" cy="0"/>
        </a:xfrm>
      </p:grpSpPr>
      <p:sp>
        <p:nvSpPr>
          <p:cNvPr id="3870" name="Google Shape;387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1" name="Google Shape;387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70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9"/>
        <p:cNvGrpSpPr/>
        <p:nvPr/>
      </p:nvGrpSpPr>
      <p:grpSpPr>
        <a:xfrm>
          <a:off x="0" y="0"/>
          <a:ext cx="0" cy="0"/>
          <a:chOff x="0" y="0"/>
          <a:chExt cx="0" cy="0"/>
        </a:xfrm>
      </p:grpSpPr>
      <p:sp>
        <p:nvSpPr>
          <p:cNvPr id="3870" name="Google Shape;387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1" name="Google Shape;387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6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78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09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83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1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662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112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731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249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6"/>
        <p:cNvGrpSpPr/>
        <p:nvPr/>
      </p:nvGrpSpPr>
      <p:grpSpPr>
        <a:xfrm>
          <a:off x="0" y="0"/>
          <a:ext cx="0" cy="0"/>
          <a:chOff x="0" y="0"/>
          <a:chExt cx="0" cy="0"/>
        </a:xfrm>
      </p:grpSpPr>
      <p:sp>
        <p:nvSpPr>
          <p:cNvPr id="3507" name="Google Shape;3507;g23e4a0f22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8" name="Google Shape;3508;g23e4a0f22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6"/>
        <p:cNvGrpSpPr/>
        <p:nvPr/>
      </p:nvGrpSpPr>
      <p:grpSpPr>
        <a:xfrm>
          <a:off x="0" y="0"/>
          <a:ext cx="0" cy="0"/>
          <a:chOff x="0" y="0"/>
          <a:chExt cx="0" cy="0"/>
        </a:xfrm>
      </p:grpSpPr>
      <p:sp>
        <p:nvSpPr>
          <p:cNvPr id="3507" name="Google Shape;3507;g23e4a0f22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8" name="Google Shape;3508;g23e4a0f22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08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2"/>
        <p:cNvGrpSpPr/>
        <p:nvPr/>
      </p:nvGrpSpPr>
      <p:grpSpPr>
        <a:xfrm>
          <a:off x="0" y="0"/>
          <a:ext cx="0" cy="0"/>
          <a:chOff x="0" y="0"/>
          <a:chExt cx="0" cy="0"/>
        </a:xfrm>
      </p:grpSpPr>
      <p:sp>
        <p:nvSpPr>
          <p:cNvPr id="3663" name="Google Shape;36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4" name="Google Shape;36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2"/>
        <p:cNvGrpSpPr/>
        <p:nvPr/>
      </p:nvGrpSpPr>
      <p:grpSpPr>
        <a:xfrm>
          <a:off x="0" y="0"/>
          <a:ext cx="0" cy="0"/>
          <a:chOff x="0" y="0"/>
          <a:chExt cx="0" cy="0"/>
        </a:xfrm>
      </p:grpSpPr>
      <p:sp>
        <p:nvSpPr>
          <p:cNvPr id="3663" name="Google Shape;36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4" name="Google Shape;36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502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6" name="Google Shape;36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6" name="Google Shape;36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71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89725"/>
            <a:ext cx="5010000" cy="1512900"/>
          </a:xfrm>
          <a:prstGeom prst="rect">
            <a:avLst/>
          </a:prstGeom>
        </p:spPr>
        <p:txBody>
          <a:bodyPr spcFirstLastPara="1" wrap="square" lIns="91425" tIns="91425" rIns="91425" bIns="91425" anchor="t" anchorCtr="0">
            <a:noAutofit/>
          </a:bodyPr>
          <a:lstStyle>
            <a:lvl1pPr lvl="0" algn="l">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63657"/>
            <a:ext cx="4528800" cy="374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9851" y="70427"/>
            <a:ext cx="1468772" cy="1597646"/>
            <a:chOff x="87897" y="115650"/>
            <a:chExt cx="1514354" cy="1647228"/>
          </a:xfrm>
        </p:grpSpPr>
        <p:grpSp>
          <p:nvGrpSpPr>
            <p:cNvPr id="12" name="Google Shape;12;p2"/>
            <p:cNvGrpSpPr/>
            <p:nvPr/>
          </p:nvGrpSpPr>
          <p:grpSpPr>
            <a:xfrm flipH="1">
              <a:off x="87897" y="158166"/>
              <a:ext cx="1128208" cy="1128042"/>
              <a:chOff x="5103750" y="354150"/>
              <a:chExt cx="1191475" cy="1191300"/>
            </a:xfrm>
          </p:grpSpPr>
          <p:sp>
            <p:nvSpPr>
              <p:cNvPr id="13" name="Google Shape;13;p2"/>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flipH="1">
              <a:off x="137064" y="1179659"/>
              <a:ext cx="490139" cy="583219"/>
              <a:chOff x="5873675" y="1863425"/>
              <a:chExt cx="517625" cy="615925"/>
            </a:xfrm>
          </p:grpSpPr>
          <p:sp>
            <p:nvSpPr>
              <p:cNvPr id="39" name="Google Shape;39;p2"/>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flipH="1">
              <a:off x="1112160" y="115650"/>
              <a:ext cx="490092" cy="583196"/>
              <a:chOff x="4351575" y="312775"/>
              <a:chExt cx="517575" cy="615900"/>
            </a:xfrm>
          </p:grpSpPr>
          <p:sp>
            <p:nvSpPr>
              <p:cNvPr id="46" name="Google Shape;46;p2"/>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oogle Shape;52;p2"/>
          <p:cNvGrpSpPr/>
          <p:nvPr/>
        </p:nvGrpSpPr>
        <p:grpSpPr>
          <a:xfrm rot="10800000" flipH="1">
            <a:off x="49851" y="3475427"/>
            <a:ext cx="1468772" cy="1597646"/>
            <a:chOff x="87897" y="115650"/>
            <a:chExt cx="1514354" cy="1647228"/>
          </a:xfrm>
        </p:grpSpPr>
        <p:grpSp>
          <p:nvGrpSpPr>
            <p:cNvPr id="53" name="Google Shape;53;p2"/>
            <p:cNvGrpSpPr/>
            <p:nvPr/>
          </p:nvGrpSpPr>
          <p:grpSpPr>
            <a:xfrm flipH="1">
              <a:off x="87897" y="158166"/>
              <a:ext cx="1128208" cy="1128042"/>
              <a:chOff x="5103750" y="354150"/>
              <a:chExt cx="1191475" cy="1191300"/>
            </a:xfrm>
          </p:grpSpPr>
          <p:sp>
            <p:nvSpPr>
              <p:cNvPr id="54" name="Google Shape;54;p2"/>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137064" y="1179659"/>
              <a:ext cx="490139" cy="583219"/>
              <a:chOff x="5873675" y="1863425"/>
              <a:chExt cx="517625" cy="615925"/>
            </a:xfrm>
          </p:grpSpPr>
          <p:sp>
            <p:nvSpPr>
              <p:cNvPr id="80" name="Google Shape;80;p2"/>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2"/>
            <p:cNvGrpSpPr/>
            <p:nvPr/>
          </p:nvGrpSpPr>
          <p:grpSpPr>
            <a:xfrm flipH="1">
              <a:off x="1112160" y="115650"/>
              <a:ext cx="490092" cy="583196"/>
              <a:chOff x="4351575" y="312775"/>
              <a:chExt cx="517575" cy="615900"/>
            </a:xfrm>
          </p:grpSpPr>
          <p:sp>
            <p:nvSpPr>
              <p:cNvPr id="87" name="Google Shape;87;p2"/>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00"/>
        <p:cNvGrpSpPr/>
        <p:nvPr/>
      </p:nvGrpSpPr>
      <p:grpSpPr>
        <a:xfrm>
          <a:off x="0" y="0"/>
          <a:ext cx="0" cy="0"/>
          <a:chOff x="0" y="0"/>
          <a:chExt cx="0" cy="0"/>
        </a:xfrm>
      </p:grpSpPr>
      <p:sp>
        <p:nvSpPr>
          <p:cNvPr id="2101" name="Google Shape;2101;p24"/>
          <p:cNvSpPr txBox="1">
            <a:spLocks noGrp="1"/>
          </p:cNvSpPr>
          <p:nvPr>
            <p:ph type="subTitle" idx="1"/>
          </p:nvPr>
        </p:nvSpPr>
        <p:spPr>
          <a:xfrm>
            <a:off x="5391075" y="1866900"/>
            <a:ext cx="3036300" cy="24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2" name="Google Shape;2102;p24"/>
          <p:cNvSpPr txBox="1">
            <a:spLocks noGrp="1"/>
          </p:cNvSpPr>
          <p:nvPr>
            <p:ph type="subTitle" idx="2"/>
          </p:nvPr>
        </p:nvSpPr>
        <p:spPr>
          <a:xfrm>
            <a:off x="716625" y="1866900"/>
            <a:ext cx="3036300" cy="24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3" name="Google Shape;2103;p24"/>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04" name="Google Shape;2104;p24"/>
          <p:cNvGrpSpPr/>
          <p:nvPr/>
        </p:nvGrpSpPr>
        <p:grpSpPr>
          <a:xfrm flipH="1">
            <a:off x="8331208" y="111811"/>
            <a:ext cx="720708" cy="1016178"/>
            <a:chOff x="83370" y="77544"/>
            <a:chExt cx="720708" cy="1016178"/>
          </a:xfrm>
        </p:grpSpPr>
        <p:grpSp>
          <p:nvGrpSpPr>
            <p:cNvPr id="2105" name="Google Shape;2105;p24"/>
            <p:cNvGrpSpPr/>
            <p:nvPr/>
          </p:nvGrpSpPr>
          <p:grpSpPr>
            <a:xfrm flipH="1">
              <a:off x="83370" y="501510"/>
              <a:ext cx="497696" cy="592212"/>
              <a:chOff x="5873675" y="1863425"/>
              <a:chExt cx="517625" cy="615925"/>
            </a:xfrm>
          </p:grpSpPr>
          <p:sp>
            <p:nvSpPr>
              <p:cNvPr id="2106" name="Google Shape;2106;p24"/>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4"/>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24"/>
            <p:cNvGrpSpPr/>
            <p:nvPr/>
          </p:nvGrpSpPr>
          <p:grpSpPr>
            <a:xfrm flipH="1">
              <a:off x="402233" y="77544"/>
              <a:ext cx="401845" cy="478185"/>
              <a:chOff x="4351575" y="312775"/>
              <a:chExt cx="517575" cy="615900"/>
            </a:xfrm>
          </p:grpSpPr>
          <p:sp>
            <p:nvSpPr>
              <p:cNvPr id="2113" name="Google Shape;2113;p2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9" name="Google Shape;2119;p24"/>
          <p:cNvGrpSpPr/>
          <p:nvPr/>
        </p:nvGrpSpPr>
        <p:grpSpPr>
          <a:xfrm flipH="1">
            <a:off x="92083" y="111811"/>
            <a:ext cx="720708" cy="1016178"/>
            <a:chOff x="8322495" y="77544"/>
            <a:chExt cx="720708" cy="1016178"/>
          </a:xfrm>
        </p:grpSpPr>
        <p:grpSp>
          <p:nvGrpSpPr>
            <p:cNvPr id="2120" name="Google Shape;2120;p24"/>
            <p:cNvGrpSpPr/>
            <p:nvPr/>
          </p:nvGrpSpPr>
          <p:grpSpPr>
            <a:xfrm>
              <a:off x="8545507" y="501510"/>
              <a:ext cx="497696" cy="592212"/>
              <a:chOff x="5873675" y="1863425"/>
              <a:chExt cx="517625" cy="615925"/>
            </a:xfrm>
          </p:grpSpPr>
          <p:sp>
            <p:nvSpPr>
              <p:cNvPr id="2121" name="Google Shape;2121;p24"/>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4"/>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4"/>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4"/>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4"/>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4"/>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24"/>
            <p:cNvGrpSpPr/>
            <p:nvPr/>
          </p:nvGrpSpPr>
          <p:grpSpPr>
            <a:xfrm>
              <a:off x="8322495" y="77544"/>
              <a:ext cx="401845" cy="478185"/>
              <a:chOff x="4351575" y="312775"/>
              <a:chExt cx="517575" cy="615900"/>
            </a:xfrm>
          </p:grpSpPr>
          <p:sp>
            <p:nvSpPr>
              <p:cNvPr id="2128" name="Google Shape;2128;p2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562"/>
        <p:cNvGrpSpPr/>
        <p:nvPr/>
      </p:nvGrpSpPr>
      <p:grpSpPr>
        <a:xfrm>
          <a:off x="0" y="0"/>
          <a:ext cx="0" cy="0"/>
          <a:chOff x="0" y="0"/>
          <a:chExt cx="0" cy="0"/>
        </a:xfrm>
      </p:grpSpPr>
      <p:sp>
        <p:nvSpPr>
          <p:cNvPr id="2563" name="Google Shape;2563;p29"/>
          <p:cNvSpPr txBox="1">
            <a:spLocks noGrp="1"/>
          </p:cNvSpPr>
          <p:nvPr>
            <p:ph type="subTitle" idx="1"/>
          </p:nvPr>
        </p:nvSpPr>
        <p:spPr>
          <a:xfrm>
            <a:off x="924055" y="22472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4" name="Google Shape;2564;p29"/>
          <p:cNvSpPr txBox="1">
            <a:spLocks noGrp="1"/>
          </p:cNvSpPr>
          <p:nvPr>
            <p:ph type="subTitle" idx="2"/>
          </p:nvPr>
        </p:nvSpPr>
        <p:spPr>
          <a:xfrm>
            <a:off x="3582450" y="22472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5" name="Google Shape;2565;p29"/>
          <p:cNvSpPr txBox="1">
            <a:spLocks noGrp="1"/>
          </p:cNvSpPr>
          <p:nvPr>
            <p:ph type="subTitle" idx="3"/>
          </p:nvPr>
        </p:nvSpPr>
        <p:spPr>
          <a:xfrm>
            <a:off x="924055" y="39854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6" name="Google Shape;2566;p29"/>
          <p:cNvSpPr txBox="1">
            <a:spLocks noGrp="1"/>
          </p:cNvSpPr>
          <p:nvPr>
            <p:ph type="subTitle" idx="4"/>
          </p:nvPr>
        </p:nvSpPr>
        <p:spPr>
          <a:xfrm>
            <a:off x="3582450" y="39854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7" name="Google Shape;2567;p29"/>
          <p:cNvSpPr txBox="1">
            <a:spLocks noGrp="1"/>
          </p:cNvSpPr>
          <p:nvPr>
            <p:ph type="subTitle" idx="5"/>
          </p:nvPr>
        </p:nvSpPr>
        <p:spPr>
          <a:xfrm>
            <a:off x="6244745" y="22472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8" name="Google Shape;2568;p29"/>
          <p:cNvSpPr txBox="1">
            <a:spLocks noGrp="1"/>
          </p:cNvSpPr>
          <p:nvPr>
            <p:ph type="subTitle" idx="6"/>
          </p:nvPr>
        </p:nvSpPr>
        <p:spPr>
          <a:xfrm>
            <a:off x="6244745" y="3985474"/>
            <a:ext cx="19752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9" name="Google Shape;2569;p29"/>
          <p:cNvSpPr txBox="1">
            <a:spLocks noGrp="1"/>
          </p:cNvSpPr>
          <p:nvPr>
            <p:ph type="subTitle" idx="7"/>
          </p:nvPr>
        </p:nvSpPr>
        <p:spPr>
          <a:xfrm>
            <a:off x="922555"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0" name="Google Shape;2570;p29"/>
          <p:cNvSpPr txBox="1">
            <a:spLocks noGrp="1"/>
          </p:cNvSpPr>
          <p:nvPr>
            <p:ph type="subTitle" idx="8"/>
          </p:nvPr>
        </p:nvSpPr>
        <p:spPr>
          <a:xfrm>
            <a:off x="3580950"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1" name="Google Shape;2571;p29"/>
          <p:cNvSpPr txBox="1">
            <a:spLocks noGrp="1"/>
          </p:cNvSpPr>
          <p:nvPr>
            <p:ph type="subTitle" idx="9"/>
          </p:nvPr>
        </p:nvSpPr>
        <p:spPr>
          <a:xfrm>
            <a:off x="6243245"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2" name="Google Shape;2572;p29"/>
          <p:cNvSpPr txBox="1">
            <a:spLocks noGrp="1"/>
          </p:cNvSpPr>
          <p:nvPr>
            <p:ph type="subTitle" idx="13"/>
          </p:nvPr>
        </p:nvSpPr>
        <p:spPr>
          <a:xfrm>
            <a:off x="922555"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3" name="Google Shape;2573;p29"/>
          <p:cNvSpPr txBox="1">
            <a:spLocks noGrp="1"/>
          </p:cNvSpPr>
          <p:nvPr>
            <p:ph type="subTitle" idx="14"/>
          </p:nvPr>
        </p:nvSpPr>
        <p:spPr>
          <a:xfrm>
            <a:off x="3580950"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4" name="Google Shape;2574;p29"/>
          <p:cNvSpPr txBox="1">
            <a:spLocks noGrp="1"/>
          </p:cNvSpPr>
          <p:nvPr>
            <p:ph type="subTitle" idx="15"/>
          </p:nvPr>
        </p:nvSpPr>
        <p:spPr>
          <a:xfrm>
            <a:off x="6243245"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575" name="Google Shape;2575;p29"/>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76" name="Google Shape;2576;p29"/>
          <p:cNvGrpSpPr/>
          <p:nvPr/>
        </p:nvGrpSpPr>
        <p:grpSpPr>
          <a:xfrm>
            <a:off x="101496" y="105448"/>
            <a:ext cx="744640" cy="1198803"/>
            <a:chOff x="101496" y="111886"/>
            <a:chExt cx="744640" cy="1198803"/>
          </a:xfrm>
        </p:grpSpPr>
        <p:grpSp>
          <p:nvGrpSpPr>
            <p:cNvPr id="2577" name="Google Shape;2577;p29"/>
            <p:cNvGrpSpPr/>
            <p:nvPr/>
          </p:nvGrpSpPr>
          <p:grpSpPr>
            <a:xfrm rot="10800000">
              <a:off x="125413" y="111886"/>
              <a:ext cx="720723" cy="720617"/>
              <a:chOff x="5103750" y="354150"/>
              <a:chExt cx="1191475" cy="1191300"/>
            </a:xfrm>
          </p:grpSpPr>
          <p:sp>
            <p:nvSpPr>
              <p:cNvPr id="2578" name="Google Shape;2578;p29"/>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9"/>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9"/>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9"/>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9"/>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9"/>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9"/>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9"/>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9"/>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29"/>
            <p:cNvGrpSpPr/>
            <p:nvPr/>
          </p:nvGrpSpPr>
          <p:grpSpPr>
            <a:xfrm rot="10800000">
              <a:off x="101496" y="832504"/>
              <a:ext cx="401845" cy="478185"/>
              <a:chOff x="4351575" y="312775"/>
              <a:chExt cx="517575" cy="615900"/>
            </a:xfrm>
          </p:grpSpPr>
          <p:sp>
            <p:nvSpPr>
              <p:cNvPr id="2604" name="Google Shape;2604;p29"/>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9"/>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0" name="Google Shape;2610;p29"/>
          <p:cNvGrpSpPr/>
          <p:nvPr/>
        </p:nvGrpSpPr>
        <p:grpSpPr>
          <a:xfrm>
            <a:off x="8297863" y="105448"/>
            <a:ext cx="744640" cy="1198803"/>
            <a:chOff x="8297863" y="111886"/>
            <a:chExt cx="744640" cy="1198803"/>
          </a:xfrm>
        </p:grpSpPr>
        <p:grpSp>
          <p:nvGrpSpPr>
            <p:cNvPr id="2611" name="Google Shape;2611;p29"/>
            <p:cNvGrpSpPr/>
            <p:nvPr/>
          </p:nvGrpSpPr>
          <p:grpSpPr>
            <a:xfrm rot="10800000" flipH="1">
              <a:off x="8297863" y="111886"/>
              <a:ext cx="720723" cy="720617"/>
              <a:chOff x="5103750" y="354150"/>
              <a:chExt cx="1191475" cy="1191300"/>
            </a:xfrm>
          </p:grpSpPr>
          <p:sp>
            <p:nvSpPr>
              <p:cNvPr id="2612" name="Google Shape;2612;p29"/>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9"/>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9"/>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9"/>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9"/>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9"/>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9"/>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9"/>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9"/>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9"/>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29"/>
            <p:cNvGrpSpPr/>
            <p:nvPr/>
          </p:nvGrpSpPr>
          <p:grpSpPr>
            <a:xfrm rot="10800000" flipH="1">
              <a:off x="8640658" y="832504"/>
              <a:ext cx="401845" cy="478185"/>
              <a:chOff x="4351575" y="312775"/>
              <a:chExt cx="517575" cy="615900"/>
            </a:xfrm>
          </p:grpSpPr>
          <p:sp>
            <p:nvSpPr>
              <p:cNvPr id="2638" name="Google Shape;2638;p29"/>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44"/>
        <p:cNvGrpSpPr/>
        <p:nvPr/>
      </p:nvGrpSpPr>
      <p:grpSpPr>
        <a:xfrm>
          <a:off x="0" y="0"/>
          <a:ext cx="0" cy="0"/>
          <a:chOff x="0" y="0"/>
          <a:chExt cx="0" cy="0"/>
        </a:xfrm>
      </p:grpSpPr>
      <p:sp>
        <p:nvSpPr>
          <p:cNvPr id="2645" name="Google Shape;2645;p30"/>
          <p:cNvSpPr txBox="1">
            <a:spLocks noGrp="1"/>
          </p:cNvSpPr>
          <p:nvPr>
            <p:ph type="title" hasCustomPrompt="1"/>
          </p:nvPr>
        </p:nvSpPr>
        <p:spPr>
          <a:xfrm>
            <a:off x="2497650" y="670225"/>
            <a:ext cx="41487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6" name="Google Shape;2646;p30"/>
          <p:cNvSpPr txBox="1">
            <a:spLocks noGrp="1"/>
          </p:cNvSpPr>
          <p:nvPr>
            <p:ph type="subTitle" idx="1"/>
          </p:nvPr>
        </p:nvSpPr>
        <p:spPr>
          <a:xfrm>
            <a:off x="2497650" y="1428225"/>
            <a:ext cx="41487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647" name="Google Shape;2647;p30"/>
          <p:cNvSpPr txBox="1">
            <a:spLocks noGrp="1"/>
          </p:cNvSpPr>
          <p:nvPr>
            <p:ph type="title" idx="2" hasCustomPrompt="1"/>
          </p:nvPr>
        </p:nvSpPr>
        <p:spPr>
          <a:xfrm>
            <a:off x="2497650" y="2006029"/>
            <a:ext cx="41487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8" name="Google Shape;2648;p30"/>
          <p:cNvSpPr txBox="1">
            <a:spLocks noGrp="1"/>
          </p:cNvSpPr>
          <p:nvPr>
            <p:ph type="subTitle" idx="3"/>
          </p:nvPr>
        </p:nvSpPr>
        <p:spPr>
          <a:xfrm>
            <a:off x="2497650" y="2766600"/>
            <a:ext cx="41487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649" name="Google Shape;2649;p30"/>
          <p:cNvSpPr txBox="1">
            <a:spLocks noGrp="1"/>
          </p:cNvSpPr>
          <p:nvPr>
            <p:ph type="title" idx="4" hasCustomPrompt="1"/>
          </p:nvPr>
        </p:nvSpPr>
        <p:spPr>
          <a:xfrm>
            <a:off x="2497650" y="3341834"/>
            <a:ext cx="41487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50" name="Google Shape;2650;p30"/>
          <p:cNvSpPr txBox="1">
            <a:spLocks noGrp="1"/>
          </p:cNvSpPr>
          <p:nvPr>
            <p:ph type="subTitle" idx="5"/>
          </p:nvPr>
        </p:nvSpPr>
        <p:spPr>
          <a:xfrm>
            <a:off x="2497650" y="4104976"/>
            <a:ext cx="41487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2651" name="Google Shape;2651;p30"/>
          <p:cNvGrpSpPr/>
          <p:nvPr/>
        </p:nvGrpSpPr>
        <p:grpSpPr>
          <a:xfrm>
            <a:off x="101496" y="105448"/>
            <a:ext cx="744640" cy="1198803"/>
            <a:chOff x="101496" y="111886"/>
            <a:chExt cx="744640" cy="1198803"/>
          </a:xfrm>
        </p:grpSpPr>
        <p:grpSp>
          <p:nvGrpSpPr>
            <p:cNvPr id="2652" name="Google Shape;2652;p30"/>
            <p:cNvGrpSpPr/>
            <p:nvPr/>
          </p:nvGrpSpPr>
          <p:grpSpPr>
            <a:xfrm rot="10800000">
              <a:off x="125413" y="111886"/>
              <a:ext cx="720723" cy="720617"/>
              <a:chOff x="5103750" y="354150"/>
              <a:chExt cx="1191475" cy="1191300"/>
            </a:xfrm>
          </p:grpSpPr>
          <p:sp>
            <p:nvSpPr>
              <p:cNvPr id="2653" name="Google Shape;2653;p30"/>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30"/>
            <p:cNvGrpSpPr/>
            <p:nvPr/>
          </p:nvGrpSpPr>
          <p:grpSpPr>
            <a:xfrm rot="10800000">
              <a:off x="101496" y="832504"/>
              <a:ext cx="401845" cy="478185"/>
              <a:chOff x="4351575" y="312775"/>
              <a:chExt cx="517575" cy="615900"/>
            </a:xfrm>
          </p:grpSpPr>
          <p:sp>
            <p:nvSpPr>
              <p:cNvPr id="2679" name="Google Shape;2679;p30"/>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5" name="Google Shape;2685;p30"/>
          <p:cNvGrpSpPr/>
          <p:nvPr/>
        </p:nvGrpSpPr>
        <p:grpSpPr>
          <a:xfrm>
            <a:off x="8297863" y="105448"/>
            <a:ext cx="744640" cy="1198803"/>
            <a:chOff x="8297863" y="111886"/>
            <a:chExt cx="744640" cy="1198803"/>
          </a:xfrm>
        </p:grpSpPr>
        <p:grpSp>
          <p:nvGrpSpPr>
            <p:cNvPr id="2686" name="Google Shape;2686;p30"/>
            <p:cNvGrpSpPr/>
            <p:nvPr/>
          </p:nvGrpSpPr>
          <p:grpSpPr>
            <a:xfrm rot="10800000" flipH="1">
              <a:off x="8297863" y="111886"/>
              <a:ext cx="720723" cy="720617"/>
              <a:chOff x="5103750" y="354150"/>
              <a:chExt cx="1191475" cy="1191300"/>
            </a:xfrm>
          </p:grpSpPr>
          <p:sp>
            <p:nvSpPr>
              <p:cNvPr id="2687" name="Google Shape;2687;p30"/>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30"/>
            <p:cNvGrpSpPr/>
            <p:nvPr/>
          </p:nvGrpSpPr>
          <p:grpSpPr>
            <a:xfrm rot="10800000" flipH="1">
              <a:off x="8640658" y="832504"/>
              <a:ext cx="401845" cy="478185"/>
              <a:chOff x="4351575" y="312775"/>
              <a:chExt cx="517575" cy="615900"/>
            </a:xfrm>
          </p:grpSpPr>
          <p:sp>
            <p:nvSpPr>
              <p:cNvPr id="2713" name="Google Shape;2713;p30"/>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9" name="Google Shape;2719;p30"/>
          <p:cNvGrpSpPr/>
          <p:nvPr/>
        </p:nvGrpSpPr>
        <p:grpSpPr>
          <a:xfrm rot="10800000" flipH="1">
            <a:off x="101496" y="3839248"/>
            <a:ext cx="744640" cy="1198803"/>
            <a:chOff x="101496" y="111886"/>
            <a:chExt cx="744640" cy="1198803"/>
          </a:xfrm>
        </p:grpSpPr>
        <p:grpSp>
          <p:nvGrpSpPr>
            <p:cNvPr id="2720" name="Google Shape;2720;p30"/>
            <p:cNvGrpSpPr/>
            <p:nvPr/>
          </p:nvGrpSpPr>
          <p:grpSpPr>
            <a:xfrm rot="10800000">
              <a:off x="125413" y="111886"/>
              <a:ext cx="720723" cy="720617"/>
              <a:chOff x="5103750" y="354150"/>
              <a:chExt cx="1191475" cy="1191300"/>
            </a:xfrm>
          </p:grpSpPr>
          <p:sp>
            <p:nvSpPr>
              <p:cNvPr id="2721" name="Google Shape;2721;p30"/>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0"/>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0"/>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0"/>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0"/>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0"/>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0"/>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0"/>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0"/>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0"/>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0"/>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0"/>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0"/>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0"/>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0"/>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0"/>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0"/>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0"/>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0"/>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0"/>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0"/>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0"/>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0"/>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0"/>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0"/>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30"/>
            <p:cNvGrpSpPr/>
            <p:nvPr/>
          </p:nvGrpSpPr>
          <p:grpSpPr>
            <a:xfrm rot="10800000">
              <a:off x="101496" y="832504"/>
              <a:ext cx="401845" cy="478185"/>
              <a:chOff x="4351575" y="312775"/>
              <a:chExt cx="517575" cy="615900"/>
            </a:xfrm>
          </p:grpSpPr>
          <p:sp>
            <p:nvSpPr>
              <p:cNvPr id="2747" name="Google Shape;2747;p30"/>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0"/>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0"/>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0"/>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53" name="Google Shape;2753;p30"/>
          <p:cNvGrpSpPr/>
          <p:nvPr/>
        </p:nvGrpSpPr>
        <p:grpSpPr>
          <a:xfrm rot="10800000" flipH="1">
            <a:off x="8297863" y="3839248"/>
            <a:ext cx="744640" cy="1198803"/>
            <a:chOff x="8297863" y="111886"/>
            <a:chExt cx="744640" cy="1198803"/>
          </a:xfrm>
        </p:grpSpPr>
        <p:grpSp>
          <p:nvGrpSpPr>
            <p:cNvPr id="2754" name="Google Shape;2754;p30"/>
            <p:cNvGrpSpPr/>
            <p:nvPr/>
          </p:nvGrpSpPr>
          <p:grpSpPr>
            <a:xfrm rot="10800000" flipH="1">
              <a:off x="8297863" y="111886"/>
              <a:ext cx="720723" cy="720617"/>
              <a:chOff x="5103750" y="354150"/>
              <a:chExt cx="1191475" cy="1191300"/>
            </a:xfrm>
          </p:grpSpPr>
          <p:sp>
            <p:nvSpPr>
              <p:cNvPr id="2755" name="Google Shape;2755;p30"/>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0"/>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0"/>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0"/>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0"/>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0"/>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0"/>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0"/>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0"/>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0"/>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0"/>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0"/>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0"/>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0"/>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0"/>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0"/>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0"/>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0"/>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0"/>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0"/>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0"/>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0"/>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0"/>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0"/>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0"/>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30"/>
            <p:cNvGrpSpPr/>
            <p:nvPr/>
          </p:nvGrpSpPr>
          <p:grpSpPr>
            <a:xfrm rot="10800000" flipH="1">
              <a:off x="8640658" y="832504"/>
              <a:ext cx="401845" cy="478185"/>
              <a:chOff x="4351575" y="312775"/>
              <a:chExt cx="517575" cy="615900"/>
            </a:xfrm>
          </p:grpSpPr>
          <p:sp>
            <p:nvSpPr>
              <p:cNvPr id="2781" name="Google Shape;2781;p30"/>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0"/>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0"/>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0"/>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0"/>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44"/>
        <p:cNvGrpSpPr/>
        <p:nvPr/>
      </p:nvGrpSpPr>
      <p:grpSpPr>
        <a:xfrm>
          <a:off x="0" y="0"/>
          <a:ext cx="0" cy="0"/>
          <a:chOff x="0" y="0"/>
          <a:chExt cx="0" cy="0"/>
        </a:xfrm>
      </p:grpSpPr>
      <p:grpSp>
        <p:nvGrpSpPr>
          <p:cNvPr id="2945" name="Google Shape;2945;p33"/>
          <p:cNvGrpSpPr/>
          <p:nvPr/>
        </p:nvGrpSpPr>
        <p:grpSpPr>
          <a:xfrm>
            <a:off x="92083" y="111811"/>
            <a:ext cx="720708" cy="1016178"/>
            <a:chOff x="83370" y="77544"/>
            <a:chExt cx="720708" cy="1016178"/>
          </a:xfrm>
        </p:grpSpPr>
        <p:grpSp>
          <p:nvGrpSpPr>
            <p:cNvPr id="2946" name="Google Shape;2946;p33"/>
            <p:cNvGrpSpPr/>
            <p:nvPr/>
          </p:nvGrpSpPr>
          <p:grpSpPr>
            <a:xfrm flipH="1">
              <a:off x="83370" y="501510"/>
              <a:ext cx="497696" cy="592212"/>
              <a:chOff x="5873675" y="1863425"/>
              <a:chExt cx="517625" cy="615925"/>
            </a:xfrm>
          </p:grpSpPr>
          <p:sp>
            <p:nvSpPr>
              <p:cNvPr id="2947" name="Google Shape;2947;p3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33"/>
            <p:cNvGrpSpPr/>
            <p:nvPr/>
          </p:nvGrpSpPr>
          <p:grpSpPr>
            <a:xfrm flipH="1">
              <a:off x="402233" y="77544"/>
              <a:ext cx="401845" cy="478185"/>
              <a:chOff x="4351575" y="312775"/>
              <a:chExt cx="517575" cy="615900"/>
            </a:xfrm>
          </p:grpSpPr>
          <p:sp>
            <p:nvSpPr>
              <p:cNvPr id="2954" name="Google Shape;2954;p3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0" name="Google Shape;2960;p33"/>
          <p:cNvGrpSpPr/>
          <p:nvPr/>
        </p:nvGrpSpPr>
        <p:grpSpPr>
          <a:xfrm>
            <a:off x="8331208" y="111811"/>
            <a:ext cx="720708" cy="1016178"/>
            <a:chOff x="8322495" y="77544"/>
            <a:chExt cx="720708" cy="1016178"/>
          </a:xfrm>
        </p:grpSpPr>
        <p:grpSp>
          <p:nvGrpSpPr>
            <p:cNvPr id="2961" name="Google Shape;2961;p33"/>
            <p:cNvGrpSpPr/>
            <p:nvPr/>
          </p:nvGrpSpPr>
          <p:grpSpPr>
            <a:xfrm>
              <a:off x="8545507" y="501510"/>
              <a:ext cx="497696" cy="592212"/>
              <a:chOff x="5873675" y="1863425"/>
              <a:chExt cx="517625" cy="615925"/>
            </a:xfrm>
          </p:grpSpPr>
          <p:sp>
            <p:nvSpPr>
              <p:cNvPr id="2962" name="Google Shape;2962;p3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33"/>
            <p:cNvGrpSpPr/>
            <p:nvPr/>
          </p:nvGrpSpPr>
          <p:grpSpPr>
            <a:xfrm>
              <a:off x="8322495" y="77544"/>
              <a:ext cx="401845" cy="478185"/>
              <a:chOff x="4351575" y="312775"/>
              <a:chExt cx="517575" cy="615900"/>
            </a:xfrm>
          </p:grpSpPr>
          <p:sp>
            <p:nvSpPr>
              <p:cNvPr id="2969" name="Google Shape;2969;p3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5" name="Google Shape;2975;p33"/>
          <p:cNvGrpSpPr/>
          <p:nvPr/>
        </p:nvGrpSpPr>
        <p:grpSpPr>
          <a:xfrm rot="10800000" flipH="1">
            <a:off x="92083" y="4015511"/>
            <a:ext cx="720708" cy="1016178"/>
            <a:chOff x="83370" y="77544"/>
            <a:chExt cx="720708" cy="1016178"/>
          </a:xfrm>
        </p:grpSpPr>
        <p:grpSp>
          <p:nvGrpSpPr>
            <p:cNvPr id="2976" name="Google Shape;2976;p33"/>
            <p:cNvGrpSpPr/>
            <p:nvPr/>
          </p:nvGrpSpPr>
          <p:grpSpPr>
            <a:xfrm flipH="1">
              <a:off x="83370" y="501510"/>
              <a:ext cx="497696" cy="592212"/>
              <a:chOff x="5873675" y="1863425"/>
              <a:chExt cx="517625" cy="615925"/>
            </a:xfrm>
          </p:grpSpPr>
          <p:sp>
            <p:nvSpPr>
              <p:cNvPr id="2977" name="Google Shape;2977;p3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3" name="Google Shape;2983;p33"/>
            <p:cNvGrpSpPr/>
            <p:nvPr/>
          </p:nvGrpSpPr>
          <p:grpSpPr>
            <a:xfrm flipH="1">
              <a:off x="402233" y="77544"/>
              <a:ext cx="401845" cy="478185"/>
              <a:chOff x="4351575" y="312775"/>
              <a:chExt cx="517575" cy="615900"/>
            </a:xfrm>
          </p:grpSpPr>
          <p:sp>
            <p:nvSpPr>
              <p:cNvPr id="2984" name="Google Shape;2984;p3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0" name="Google Shape;2990;p33"/>
          <p:cNvGrpSpPr/>
          <p:nvPr/>
        </p:nvGrpSpPr>
        <p:grpSpPr>
          <a:xfrm rot="10800000" flipH="1">
            <a:off x="8331208" y="4015511"/>
            <a:ext cx="720708" cy="1016178"/>
            <a:chOff x="8322495" y="77544"/>
            <a:chExt cx="720708" cy="1016178"/>
          </a:xfrm>
        </p:grpSpPr>
        <p:grpSp>
          <p:nvGrpSpPr>
            <p:cNvPr id="2991" name="Google Shape;2991;p33"/>
            <p:cNvGrpSpPr/>
            <p:nvPr/>
          </p:nvGrpSpPr>
          <p:grpSpPr>
            <a:xfrm>
              <a:off x="8545507" y="501510"/>
              <a:ext cx="497696" cy="592212"/>
              <a:chOff x="5873675" y="1863425"/>
              <a:chExt cx="517625" cy="615925"/>
            </a:xfrm>
          </p:grpSpPr>
          <p:sp>
            <p:nvSpPr>
              <p:cNvPr id="2992" name="Google Shape;2992;p3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33"/>
            <p:cNvGrpSpPr/>
            <p:nvPr/>
          </p:nvGrpSpPr>
          <p:grpSpPr>
            <a:xfrm>
              <a:off x="8322495" y="77544"/>
              <a:ext cx="401845" cy="478185"/>
              <a:chOff x="4351575" y="312775"/>
              <a:chExt cx="517575" cy="615900"/>
            </a:xfrm>
          </p:grpSpPr>
          <p:sp>
            <p:nvSpPr>
              <p:cNvPr id="2999" name="Google Shape;2999;p3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05"/>
        <p:cNvGrpSpPr/>
        <p:nvPr/>
      </p:nvGrpSpPr>
      <p:grpSpPr>
        <a:xfrm>
          <a:off x="0" y="0"/>
          <a:ext cx="0" cy="0"/>
          <a:chOff x="0" y="0"/>
          <a:chExt cx="0" cy="0"/>
        </a:xfrm>
      </p:grpSpPr>
      <p:grpSp>
        <p:nvGrpSpPr>
          <p:cNvPr id="3006" name="Google Shape;3006;p34"/>
          <p:cNvGrpSpPr/>
          <p:nvPr/>
        </p:nvGrpSpPr>
        <p:grpSpPr>
          <a:xfrm>
            <a:off x="101496" y="105448"/>
            <a:ext cx="744640" cy="1198803"/>
            <a:chOff x="101496" y="111886"/>
            <a:chExt cx="744640" cy="1198803"/>
          </a:xfrm>
        </p:grpSpPr>
        <p:grpSp>
          <p:nvGrpSpPr>
            <p:cNvPr id="3007" name="Google Shape;3007;p34"/>
            <p:cNvGrpSpPr/>
            <p:nvPr/>
          </p:nvGrpSpPr>
          <p:grpSpPr>
            <a:xfrm rot="10800000">
              <a:off x="125413" y="111886"/>
              <a:ext cx="720723" cy="720617"/>
              <a:chOff x="5103750" y="354150"/>
              <a:chExt cx="1191475" cy="1191300"/>
            </a:xfrm>
          </p:grpSpPr>
          <p:sp>
            <p:nvSpPr>
              <p:cNvPr id="3008" name="Google Shape;3008;p3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34"/>
            <p:cNvGrpSpPr/>
            <p:nvPr/>
          </p:nvGrpSpPr>
          <p:grpSpPr>
            <a:xfrm rot="10800000">
              <a:off x="101496" y="832504"/>
              <a:ext cx="401845" cy="478185"/>
              <a:chOff x="4351575" y="312775"/>
              <a:chExt cx="517575" cy="615900"/>
            </a:xfrm>
          </p:grpSpPr>
          <p:sp>
            <p:nvSpPr>
              <p:cNvPr id="3034" name="Google Shape;3034;p3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0" name="Google Shape;3040;p34"/>
          <p:cNvGrpSpPr/>
          <p:nvPr/>
        </p:nvGrpSpPr>
        <p:grpSpPr>
          <a:xfrm>
            <a:off x="8297863" y="105448"/>
            <a:ext cx="744640" cy="1198803"/>
            <a:chOff x="8297863" y="111886"/>
            <a:chExt cx="744640" cy="1198803"/>
          </a:xfrm>
        </p:grpSpPr>
        <p:grpSp>
          <p:nvGrpSpPr>
            <p:cNvPr id="3041" name="Google Shape;3041;p34"/>
            <p:cNvGrpSpPr/>
            <p:nvPr/>
          </p:nvGrpSpPr>
          <p:grpSpPr>
            <a:xfrm rot="10800000" flipH="1">
              <a:off x="8297863" y="111886"/>
              <a:ext cx="720723" cy="720617"/>
              <a:chOff x="5103750" y="354150"/>
              <a:chExt cx="1191475" cy="1191300"/>
            </a:xfrm>
          </p:grpSpPr>
          <p:sp>
            <p:nvSpPr>
              <p:cNvPr id="3042" name="Google Shape;3042;p3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34"/>
            <p:cNvGrpSpPr/>
            <p:nvPr/>
          </p:nvGrpSpPr>
          <p:grpSpPr>
            <a:xfrm rot="10800000" flipH="1">
              <a:off x="8640658" y="832504"/>
              <a:ext cx="401845" cy="478185"/>
              <a:chOff x="4351575" y="312775"/>
              <a:chExt cx="517575" cy="615900"/>
            </a:xfrm>
          </p:grpSpPr>
          <p:sp>
            <p:nvSpPr>
              <p:cNvPr id="3068" name="Google Shape;3068;p3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3074"/>
        <p:cNvGrpSpPr/>
        <p:nvPr/>
      </p:nvGrpSpPr>
      <p:grpSpPr>
        <a:xfrm>
          <a:off x="0" y="0"/>
          <a:ext cx="0" cy="0"/>
          <a:chOff x="0" y="0"/>
          <a:chExt cx="0" cy="0"/>
        </a:xfrm>
      </p:grpSpPr>
      <p:grpSp>
        <p:nvGrpSpPr>
          <p:cNvPr id="3075" name="Google Shape;3075;p35"/>
          <p:cNvGrpSpPr/>
          <p:nvPr/>
        </p:nvGrpSpPr>
        <p:grpSpPr>
          <a:xfrm>
            <a:off x="79642" y="111811"/>
            <a:ext cx="740829" cy="938370"/>
            <a:chOff x="71963" y="111811"/>
            <a:chExt cx="740829" cy="938370"/>
          </a:xfrm>
        </p:grpSpPr>
        <p:grpSp>
          <p:nvGrpSpPr>
            <p:cNvPr id="3076" name="Google Shape;3076;p35"/>
            <p:cNvGrpSpPr/>
            <p:nvPr/>
          </p:nvGrpSpPr>
          <p:grpSpPr>
            <a:xfrm>
              <a:off x="410946" y="111811"/>
              <a:ext cx="401845" cy="478185"/>
              <a:chOff x="410946" y="111811"/>
              <a:chExt cx="401845" cy="478185"/>
            </a:xfrm>
          </p:grpSpPr>
          <p:sp>
            <p:nvSpPr>
              <p:cNvPr id="3077" name="Google Shape;3077;p35"/>
              <p:cNvSpPr/>
              <p:nvPr/>
            </p:nvSpPr>
            <p:spPr>
              <a:xfrm flipH="1">
                <a:off x="465896" y="177649"/>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5"/>
              <p:cNvSpPr/>
              <p:nvPr/>
            </p:nvSpPr>
            <p:spPr>
              <a:xfrm flipH="1">
                <a:off x="410946" y="111811"/>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5"/>
              <p:cNvSpPr/>
              <p:nvPr/>
            </p:nvSpPr>
            <p:spPr>
              <a:xfrm flipH="1">
                <a:off x="410946" y="111811"/>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5"/>
              <p:cNvSpPr/>
              <p:nvPr/>
            </p:nvSpPr>
            <p:spPr>
              <a:xfrm flipH="1">
                <a:off x="525718" y="264451"/>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5"/>
              <p:cNvSpPr/>
              <p:nvPr/>
            </p:nvSpPr>
            <p:spPr>
              <a:xfrm flipH="1">
                <a:off x="525718" y="264451"/>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5"/>
              <p:cNvSpPr/>
              <p:nvPr/>
            </p:nvSpPr>
            <p:spPr>
              <a:xfrm flipH="1">
                <a:off x="571215" y="309948"/>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35"/>
            <p:cNvGrpSpPr/>
            <p:nvPr/>
          </p:nvGrpSpPr>
          <p:grpSpPr>
            <a:xfrm>
              <a:off x="71963" y="535777"/>
              <a:ext cx="514479" cy="514403"/>
              <a:chOff x="71963" y="535777"/>
              <a:chExt cx="514479" cy="514403"/>
            </a:xfrm>
          </p:grpSpPr>
          <p:sp>
            <p:nvSpPr>
              <p:cNvPr id="3084" name="Google Shape;3084;p35"/>
              <p:cNvSpPr/>
              <p:nvPr/>
            </p:nvSpPr>
            <p:spPr>
              <a:xfrm rot="10800000">
                <a:off x="403855" y="622861"/>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5"/>
              <p:cNvSpPr/>
              <p:nvPr/>
            </p:nvSpPr>
            <p:spPr>
              <a:xfrm rot="10800000">
                <a:off x="160233" y="868782"/>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5"/>
              <p:cNvSpPr/>
              <p:nvPr/>
            </p:nvSpPr>
            <p:spPr>
              <a:xfrm rot="10800000">
                <a:off x="405042" y="867594"/>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5"/>
              <p:cNvSpPr/>
              <p:nvPr/>
            </p:nvSpPr>
            <p:spPr>
              <a:xfrm rot="10800000">
                <a:off x="159121" y="623983"/>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5"/>
              <p:cNvSpPr/>
              <p:nvPr/>
            </p:nvSpPr>
            <p:spPr>
              <a:xfrm rot="10800000">
                <a:off x="292440" y="560876"/>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5"/>
              <p:cNvSpPr/>
              <p:nvPr/>
            </p:nvSpPr>
            <p:spPr>
              <a:xfrm rot="10800000">
                <a:off x="294059" y="935074"/>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5"/>
              <p:cNvSpPr/>
              <p:nvPr/>
            </p:nvSpPr>
            <p:spPr>
              <a:xfrm rot="10800000">
                <a:off x="471334" y="756168"/>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5"/>
              <p:cNvSpPr/>
              <p:nvPr/>
            </p:nvSpPr>
            <p:spPr>
              <a:xfrm rot="10800000">
                <a:off x="97136" y="757798"/>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5"/>
              <p:cNvSpPr/>
              <p:nvPr/>
            </p:nvSpPr>
            <p:spPr>
              <a:xfrm rot="10800000">
                <a:off x="384229" y="602296"/>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5"/>
              <p:cNvSpPr/>
              <p:nvPr/>
            </p:nvSpPr>
            <p:spPr>
              <a:xfrm rot="10800000">
                <a:off x="139615" y="848854"/>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5"/>
              <p:cNvSpPr/>
              <p:nvPr/>
            </p:nvSpPr>
            <p:spPr>
              <a:xfrm rot="10800000">
                <a:off x="385115" y="847958"/>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5"/>
              <p:cNvSpPr/>
              <p:nvPr/>
            </p:nvSpPr>
            <p:spPr>
              <a:xfrm rot="10800000">
                <a:off x="138568" y="603354"/>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5"/>
              <p:cNvSpPr/>
              <p:nvPr/>
            </p:nvSpPr>
            <p:spPr>
              <a:xfrm rot="10800000">
                <a:off x="272793" y="535777"/>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5"/>
              <p:cNvSpPr/>
              <p:nvPr/>
            </p:nvSpPr>
            <p:spPr>
              <a:xfrm rot="10800000">
                <a:off x="274434" y="871588"/>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5"/>
              <p:cNvSpPr/>
              <p:nvPr/>
            </p:nvSpPr>
            <p:spPr>
              <a:xfrm rot="10800000">
                <a:off x="407860" y="736532"/>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5"/>
              <p:cNvSpPr/>
              <p:nvPr/>
            </p:nvSpPr>
            <p:spPr>
              <a:xfrm rot="10800000">
                <a:off x="71963" y="738162"/>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5"/>
              <p:cNvSpPr/>
              <p:nvPr/>
            </p:nvSpPr>
            <p:spPr>
              <a:xfrm rot="10800000">
                <a:off x="328959" y="658743"/>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5"/>
              <p:cNvSpPr/>
              <p:nvPr/>
            </p:nvSpPr>
            <p:spPr>
              <a:xfrm rot="10800000">
                <a:off x="274056" y="848703"/>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5"/>
              <p:cNvSpPr/>
              <p:nvPr/>
            </p:nvSpPr>
            <p:spPr>
              <a:xfrm rot="10800000">
                <a:off x="195533" y="793432"/>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5"/>
              <p:cNvSpPr/>
              <p:nvPr/>
            </p:nvSpPr>
            <p:spPr>
              <a:xfrm rot="10800000">
                <a:off x="384597" y="736899"/>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5"/>
              <p:cNvSpPr/>
              <p:nvPr/>
            </p:nvSpPr>
            <p:spPr>
              <a:xfrm rot="10800000">
                <a:off x="329704" y="848325"/>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5"/>
              <p:cNvSpPr/>
              <p:nvPr/>
            </p:nvSpPr>
            <p:spPr>
              <a:xfrm rot="10800000">
                <a:off x="273171" y="659261"/>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5"/>
              <p:cNvSpPr/>
              <p:nvPr/>
            </p:nvSpPr>
            <p:spPr>
              <a:xfrm rot="10800000">
                <a:off x="195004" y="737795"/>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5"/>
              <p:cNvSpPr/>
              <p:nvPr/>
            </p:nvSpPr>
            <p:spPr>
              <a:xfrm rot="10800000">
                <a:off x="384964" y="792698"/>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5"/>
              <p:cNvSpPr/>
              <p:nvPr/>
            </p:nvSpPr>
            <p:spPr>
              <a:xfrm rot="10800000">
                <a:off x="290065" y="753804"/>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9" name="Google Shape;3109;p35"/>
          <p:cNvGrpSpPr/>
          <p:nvPr/>
        </p:nvGrpSpPr>
        <p:grpSpPr>
          <a:xfrm>
            <a:off x="8338888" y="111811"/>
            <a:ext cx="725471" cy="938370"/>
            <a:chOff x="8331208" y="111811"/>
            <a:chExt cx="725471" cy="938370"/>
          </a:xfrm>
        </p:grpSpPr>
        <p:grpSp>
          <p:nvGrpSpPr>
            <p:cNvPr id="3110" name="Google Shape;3110;p35"/>
            <p:cNvGrpSpPr/>
            <p:nvPr/>
          </p:nvGrpSpPr>
          <p:grpSpPr>
            <a:xfrm>
              <a:off x="8331208" y="111811"/>
              <a:ext cx="401845" cy="478185"/>
              <a:chOff x="4351575" y="312775"/>
              <a:chExt cx="517575" cy="615900"/>
            </a:xfrm>
          </p:grpSpPr>
          <p:sp>
            <p:nvSpPr>
              <p:cNvPr id="3111" name="Google Shape;3111;p35"/>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5"/>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5"/>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5"/>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35"/>
            <p:cNvGrpSpPr/>
            <p:nvPr/>
          </p:nvGrpSpPr>
          <p:grpSpPr>
            <a:xfrm rot="10800000">
              <a:off x="8542200" y="535777"/>
              <a:ext cx="514479" cy="514403"/>
              <a:chOff x="5103750" y="354150"/>
              <a:chExt cx="1191475" cy="1191300"/>
            </a:xfrm>
          </p:grpSpPr>
          <p:sp>
            <p:nvSpPr>
              <p:cNvPr id="3118" name="Google Shape;3118;p35"/>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5"/>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5"/>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5"/>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5"/>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5"/>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5"/>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5"/>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5"/>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5"/>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5"/>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5"/>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5"/>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5"/>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5"/>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5"/>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5"/>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5"/>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5"/>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5"/>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5"/>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5"/>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5"/>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5"/>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5"/>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3" name="Google Shape;3143;p35"/>
          <p:cNvGrpSpPr/>
          <p:nvPr/>
        </p:nvGrpSpPr>
        <p:grpSpPr>
          <a:xfrm>
            <a:off x="79642" y="4093319"/>
            <a:ext cx="740829" cy="938370"/>
            <a:chOff x="71963" y="4093319"/>
            <a:chExt cx="740829" cy="938370"/>
          </a:xfrm>
        </p:grpSpPr>
        <p:grpSp>
          <p:nvGrpSpPr>
            <p:cNvPr id="3144" name="Google Shape;3144;p35"/>
            <p:cNvGrpSpPr/>
            <p:nvPr/>
          </p:nvGrpSpPr>
          <p:grpSpPr>
            <a:xfrm>
              <a:off x="410946" y="4553504"/>
              <a:ext cx="401845" cy="478185"/>
              <a:chOff x="410946" y="4553504"/>
              <a:chExt cx="401845" cy="478185"/>
            </a:xfrm>
          </p:grpSpPr>
          <p:sp>
            <p:nvSpPr>
              <p:cNvPr id="3145" name="Google Shape;3145;p35"/>
              <p:cNvSpPr/>
              <p:nvPr/>
            </p:nvSpPr>
            <p:spPr>
              <a:xfrm rot="10800000">
                <a:off x="465896" y="4623497"/>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5"/>
              <p:cNvSpPr/>
              <p:nvPr/>
            </p:nvSpPr>
            <p:spPr>
              <a:xfrm rot="10800000">
                <a:off x="410946"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5"/>
              <p:cNvSpPr/>
              <p:nvPr/>
            </p:nvSpPr>
            <p:spPr>
              <a:xfrm rot="10800000">
                <a:off x="410946"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5"/>
              <p:cNvSpPr/>
              <p:nvPr/>
            </p:nvSpPr>
            <p:spPr>
              <a:xfrm rot="10800000">
                <a:off x="525718" y="4708532"/>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5"/>
              <p:cNvSpPr/>
              <p:nvPr/>
            </p:nvSpPr>
            <p:spPr>
              <a:xfrm rot="10800000">
                <a:off x="525718" y="4708532"/>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5"/>
              <p:cNvSpPr/>
              <p:nvPr/>
            </p:nvSpPr>
            <p:spPr>
              <a:xfrm rot="10800000">
                <a:off x="571215" y="4754029"/>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35"/>
            <p:cNvGrpSpPr/>
            <p:nvPr/>
          </p:nvGrpSpPr>
          <p:grpSpPr>
            <a:xfrm>
              <a:off x="71963" y="4093319"/>
              <a:ext cx="514479" cy="514403"/>
              <a:chOff x="71963" y="4093319"/>
              <a:chExt cx="514479" cy="514403"/>
            </a:xfrm>
          </p:grpSpPr>
          <p:sp>
            <p:nvSpPr>
              <p:cNvPr id="3152" name="Google Shape;3152;p35"/>
              <p:cNvSpPr/>
              <p:nvPr/>
            </p:nvSpPr>
            <p:spPr>
              <a:xfrm rot="10800000">
                <a:off x="403855" y="4180403"/>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5"/>
              <p:cNvSpPr/>
              <p:nvPr/>
            </p:nvSpPr>
            <p:spPr>
              <a:xfrm rot="10800000">
                <a:off x="160233" y="4426323"/>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5"/>
              <p:cNvSpPr/>
              <p:nvPr/>
            </p:nvSpPr>
            <p:spPr>
              <a:xfrm rot="10800000">
                <a:off x="405042" y="4425136"/>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5"/>
              <p:cNvSpPr/>
              <p:nvPr/>
            </p:nvSpPr>
            <p:spPr>
              <a:xfrm rot="10800000">
                <a:off x="159121" y="4181525"/>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5"/>
              <p:cNvSpPr/>
              <p:nvPr/>
            </p:nvSpPr>
            <p:spPr>
              <a:xfrm rot="10800000">
                <a:off x="292440" y="4118418"/>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5"/>
              <p:cNvSpPr/>
              <p:nvPr/>
            </p:nvSpPr>
            <p:spPr>
              <a:xfrm rot="10800000">
                <a:off x="294059" y="4492616"/>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5"/>
              <p:cNvSpPr/>
              <p:nvPr/>
            </p:nvSpPr>
            <p:spPr>
              <a:xfrm rot="10800000">
                <a:off x="471334" y="4313710"/>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5"/>
              <p:cNvSpPr/>
              <p:nvPr/>
            </p:nvSpPr>
            <p:spPr>
              <a:xfrm rot="10800000">
                <a:off x="97136" y="4315340"/>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5"/>
              <p:cNvSpPr/>
              <p:nvPr/>
            </p:nvSpPr>
            <p:spPr>
              <a:xfrm rot="10800000">
                <a:off x="384229" y="4159838"/>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5"/>
              <p:cNvSpPr/>
              <p:nvPr/>
            </p:nvSpPr>
            <p:spPr>
              <a:xfrm rot="10800000">
                <a:off x="139615" y="4406396"/>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5"/>
              <p:cNvSpPr/>
              <p:nvPr/>
            </p:nvSpPr>
            <p:spPr>
              <a:xfrm rot="10800000">
                <a:off x="385115" y="4405500"/>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5"/>
              <p:cNvSpPr/>
              <p:nvPr/>
            </p:nvSpPr>
            <p:spPr>
              <a:xfrm rot="10800000">
                <a:off x="138568" y="4160896"/>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5"/>
              <p:cNvSpPr/>
              <p:nvPr/>
            </p:nvSpPr>
            <p:spPr>
              <a:xfrm rot="10800000">
                <a:off x="272793" y="4093319"/>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5"/>
              <p:cNvSpPr/>
              <p:nvPr/>
            </p:nvSpPr>
            <p:spPr>
              <a:xfrm rot="10800000">
                <a:off x="274434" y="4429130"/>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5"/>
              <p:cNvSpPr/>
              <p:nvPr/>
            </p:nvSpPr>
            <p:spPr>
              <a:xfrm rot="10800000">
                <a:off x="407860" y="4294074"/>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5"/>
              <p:cNvSpPr/>
              <p:nvPr/>
            </p:nvSpPr>
            <p:spPr>
              <a:xfrm rot="10800000">
                <a:off x="71963" y="4295704"/>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5"/>
              <p:cNvSpPr/>
              <p:nvPr/>
            </p:nvSpPr>
            <p:spPr>
              <a:xfrm rot="10800000">
                <a:off x="328959" y="4216285"/>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5"/>
              <p:cNvSpPr/>
              <p:nvPr/>
            </p:nvSpPr>
            <p:spPr>
              <a:xfrm rot="10800000">
                <a:off x="274056" y="4406245"/>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5"/>
              <p:cNvSpPr/>
              <p:nvPr/>
            </p:nvSpPr>
            <p:spPr>
              <a:xfrm rot="10800000">
                <a:off x="195533" y="4350974"/>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5"/>
              <p:cNvSpPr/>
              <p:nvPr/>
            </p:nvSpPr>
            <p:spPr>
              <a:xfrm rot="10800000">
                <a:off x="384597" y="4294441"/>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5"/>
              <p:cNvSpPr/>
              <p:nvPr/>
            </p:nvSpPr>
            <p:spPr>
              <a:xfrm rot="10800000">
                <a:off x="329704" y="4405867"/>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5"/>
              <p:cNvSpPr/>
              <p:nvPr/>
            </p:nvSpPr>
            <p:spPr>
              <a:xfrm rot="10800000">
                <a:off x="273171" y="4216803"/>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5"/>
              <p:cNvSpPr/>
              <p:nvPr/>
            </p:nvSpPr>
            <p:spPr>
              <a:xfrm rot="10800000">
                <a:off x="195004" y="4295337"/>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5"/>
              <p:cNvSpPr/>
              <p:nvPr/>
            </p:nvSpPr>
            <p:spPr>
              <a:xfrm rot="10800000">
                <a:off x="384964" y="4350240"/>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5"/>
              <p:cNvSpPr/>
              <p:nvPr/>
            </p:nvSpPr>
            <p:spPr>
              <a:xfrm rot="10800000">
                <a:off x="290065" y="4311346"/>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7" name="Google Shape;3177;p35"/>
          <p:cNvGrpSpPr/>
          <p:nvPr/>
        </p:nvGrpSpPr>
        <p:grpSpPr>
          <a:xfrm>
            <a:off x="8338888" y="4093319"/>
            <a:ext cx="725471" cy="938370"/>
            <a:chOff x="8331208" y="4093319"/>
            <a:chExt cx="725471" cy="938370"/>
          </a:xfrm>
        </p:grpSpPr>
        <p:grpSp>
          <p:nvGrpSpPr>
            <p:cNvPr id="3178" name="Google Shape;3178;p35"/>
            <p:cNvGrpSpPr/>
            <p:nvPr/>
          </p:nvGrpSpPr>
          <p:grpSpPr>
            <a:xfrm>
              <a:off x="8331208" y="4553504"/>
              <a:ext cx="401845" cy="478185"/>
              <a:chOff x="8331208" y="4553504"/>
              <a:chExt cx="401845" cy="478185"/>
            </a:xfrm>
          </p:grpSpPr>
          <p:sp>
            <p:nvSpPr>
              <p:cNvPr id="3179" name="Google Shape;3179;p35"/>
              <p:cNvSpPr/>
              <p:nvPr/>
            </p:nvSpPr>
            <p:spPr>
              <a:xfrm rot="10800000" flipH="1">
                <a:off x="8386139" y="4623497"/>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5"/>
              <p:cNvSpPr/>
              <p:nvPr/>
            </p:nvSpPr>
            <p:spPr>
              <a:xfrm rot="10800000" flipH="1">
                <a:off x="8331208"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5"/>
              <p:cNvSpPr/>
              <p:nvPr/>
            </p:nvSpPr>
            <p:spPr>
              <a:xfrm rot="10800000" flipH="1">
                <a:off x="8331208"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5"/>
              <p:cNvSpPr/>
              <p:nvPr/>
            </p:nvSpPr>
            <p:spPr>
              <a:xfrm rot="10800000" flipH="1">
                <a:off x="8447746" y="4708532"/>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5"/>
              <p:cNvSpPr/>
              <p:nvPr/>
            </p:nvSpPr>
            <p:spPr>
              <a:xfrm rot="10800000" flipH="1">
                <a:off x="8447746" y="4708532"/>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5"/>
              <p:cNvSpPr/>
              <p:nvPr/>
            </p:nvSpPr>
            <p:spPr>
              <a:xfrm rot="10800000" flipH="1">
                <a:off x="8493243" y="4754029"/>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5" name="Google Shape;3185;p35"/>
            <p:cNvGrpSpPr/>
            <p:nvPr/>
          </p:nvGrpSpPr>
          <p:grpSpPr>
            <a:xfrm>
              <a:off x="8542200" y="4093319"/>
              <a:ext cx="514479" cy="514403"/>
              <a:chOff x="8542200" y="4093319"/>
              <a:chExt cx="514479" cy="514403"/>
            </a:xfrm>
          </p:grpSpPr>
          <p:sp>
            <p:nvSpPr>
              <p:cNvPr id="3186" name="Google Shape;3186;p35"/>
              <p:cNvSpPr/>
              <p:nvPr/>
            </p:nvSpPr>
            <p:spPr>
              <a:xfrm rot="10800000">
                <a:off x="8874092" y="4180403"/>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5"/>
              <p:cNvSpPr/>
              <p:nvPr/>
            </p:nvSpPr>
            <p:spPr>
              <a:xfrm rot="10800000">
                <a:off x="8630471" y="4426323"/>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5"/>
              <p:cNvSpPr/>
              <p:nvPr/>
            </p:nvSpPr>
            <p:spPr>
              <a:xfrm rot="10800000">
                <a:off x="8875280" y="4425136"/>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5"/>
              <p:cNvSpPr/>
              <p:nvPr/>
            </p:nvSpPr>
            <p:spPr>
              <a:xfrm rot="10800000">
                <a:off x="8629359" y="4181525"/>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5"/>
              <p:cNvSpPr/>
              <p:nvPr/>
            </p:nvSpPr>
            <p:spPr>
              <a:xfrm rot="10800000">
                <a:off x="8762677" y="4118418"/>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5"/>
              <p:cNvSpPr/>
              <p:nvPr/>
            </p:nvSpPr>
            <p:spPr>
              <a:xfrm rot="10800000">
                <a:off x="8764296" y="4492616"/>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5"/>
              <p:cNvSpPr/>
              <p:nvPr/>
            </p:nvSpPr>
            <p:spPr>
              <a:xfrm rot="10800000">
                <a:off x="8941572" y="4313710"/>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5"/>
              <p:cNvSpPr/>
              <p:nvPr/>
            </p:nvSpPr>
            <p:spPr>
              <a:xfrm rot="10800000">
                <a:off x="8567374" y="4315340"/>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5"/>
              <p:cNvSpPr/>
              <p:nvPr/>
            </p:nvSpPr>
            <p:spPr>
              <a:xfrm rot="10800000">
                <a:off x="8854467" y="4159838"/>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5"/>
              <p:cNvSpPr/>
              <p:nvPr/>
            </p:nvSpPr>
            <p:spPr>
              <a:xfrm rot="10800000">
                <a:off x="8609852" y="4406396"/>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5"/>
              <p:cNvSpPr/>
              <p:nvPr/>
            </p:nvSpPr>
            <p:spPr>
              <a:xfrm rot="10800000">
                <a:off x="8855352" y="4405500"/>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5"/>
              <p:cNvSpPr/>
              <p:nvPr/>
            </p:nvSpPr>
            <p:spPr>
              <a:xfrm rot="10800000">
                <a:off x="8608805" y="4160896"/>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5"/>
              <p:cNvSpPr/>
              <p:nvPr/>
            </p:nvSpPr>
            <p:spPr>
              <a:xfrm rot="10800000">
                <a:off x="8743030" y="4093319"/>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5"/>
              <p:cNvSpPr/>
              <p:nvPr/>
            </p:nvSpPr>
            <p:spPr>
              <a:xfrm rot="10800000">
                <a:off x="8744671" y="4429130"/>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5"/>
              <p:cNvSpPr/>
              <p:nvPr/>
            </p:nvSpPr>
            <p:spPr>
              <a:xfrm rot="10800000">
                <a:off x="8878097" y="4294074"/>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5"/>
              <p:cNvSpPr/>
              <p:nvPr/>
            </p:nvSpPr>
            <p:spPr>
              <a:xfrm rot="10800000">
                <a:off x="8542200" y="4295704"/>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5"/>
              <p:cNvSpPr/>
              <p:nvPr/>
            </p:nvSpPr>
            <p:spPr>
              <a:xfrm rot="10800000">
                <a:off x="8799197" y="4216285"/>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5"/>
              <p:cNvSpPr/>
              <p:nvPr/>
            </p:nvSpPr>
            <p:spPr>
              <a:xfrm rot="10800000">
                <a:off x="8744293" y="4406245"/>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5"/>
              <p:cNvSpPr/>
              <p:nvPr/>
            </p:nvSpPr>
            <p:spPr>
              <a:xfrm rot="10800000">
                <a:off x="8665770" y="4350974"/>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5"/>
              <p:cNvSpPr/>
              <p:nvPr/>
            </p:nvSpPr>
            <p:spPr>
              <a:xfrm rot="10800000">
                <a:off x="8854834" y="4294441"/>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5"/>
              <p:cNvSpPr/>
              <p:nvPr/>
            </p:nvSpPr>
            <p:spPr>
              <a:xfrm rot="10800000">
                <a:off x="8799941" y="4405867"/>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5"/>
              <p:cNvSpPr/>
              <p:nvPr/>
            </p:nvSpPr>
            <p:spPr>
              <a:xfrm rot="10800000">
                <a:off x="8743408" y="4216803"/>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5"/>
              <p:cNvSpPr/>
              <p:nvPr/>
            </p:nvSpPr>
            <p:spPr>
              <a:xfrm rot="10800000">
                <a:off x="8665241" y="4295337"/>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5"/>
              <p:cNvSpPr/>
              <p:nvPr/>
            </p:nvSpPr>
            <p:spPr>
              <a:xfrm rot="10800000">
                <a:off x="8855201" y="4350240"/>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5"/>
              <p:cNvSpPr/>
              <p:nvPr/>
            </p:nvSpPr>
            <p:spPr>
              <a:xfrm rot="10800000">
                <a:off x="8760302" y="4311346"/>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flipH="1">
            <a:off x="3771775" y="3183450"/>
            <a:ext cx="4125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5" name="Google Shape;95;p3"/>
          <p:cNvSpPr txBox="1">
            <a:spLocks noGrp="1"/>
          </p:cNvSpPr>
          <p:nvPr>
            <p:ph type="title" idx="2" hasCustomPrompt="1"/>
          </p:nvPr>
        </p:nvSpPr>
        <p:spPr>
          <a:xfrm flipH="1">
            <a:off x="4941775" y="1362375"/>
            <a:ext cx="1785600" cy="105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0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3"/>
          <p:cNvSpPr txBox="1">
            <a:spLocks noGrp="1"/>
          </p:cNvSpPr>
          <p:nvPr>
            <p:ph type="subTitle" idx="1"/>
          </p:nvPr>
        </p:nvSpPr>
        <p:spPr>
          <a:xfrm flipH="1">
            <a:off x="3771775" y="4105175"/>
            <a:ext cx="4125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 name="Google Shape;97;p3"/>
          <p:cNvGrpSpPr/>
          <p:nvPr/>
        </p:nvGrpSpPr>
        <p:grpSpPr>
          <a:xfrm>
            <a:off x="7625377" y="70427"/>
            <a:ext cx="1468772" cy="1597646"/>
            <a:chOff x="7541747" y="77550"/>
            <a:chExt cx="1514354" cy="1647228"/>
          </a:xfrm>
        </p:grpSpPr>
        <p:grpSp>
          <p:nvGrpSpPr>
            <p:cNvPr id="98" name="Google Shape;98;p3"/>
            <p:cNvGrpSpPr/>
            <p:nvPr/>
          </p:nvGrpSpPr>
          <p:grpSpPr>
            <a:xfrm>
              <a:off x="7927894" y="120066"/>
              <a:ext cx="1128208" cy="1128042"/>
              <a:chOff x="5103750" y="354150"/>
              <a:chExt cx="1191475" cy="1191300"/>
            </a:xfrm>
          </p:grpSpPr>
          <p:sp>
            <p:nvSpPr>
              <p:cNvPr id="99" name="Google Shape;99;p3"/>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3"/>
            <p:cNvGrpSpPr/>
            <p:nvPr/>
          </p:nvGrpSpPr>
          <p:grpSpPr>
            <a:xfrm>
              <a:off x="8516795" y="1141559"/>
              <a:ext cx="490139" cy="583219"/>
              <a:chOff x="5873675" y="1863425"/>
              <a:chExt cx="517625" cy="615925"/>
            </a:xfrm>
          </p:grpSpPr>
          <p:sp>
            <p:nvSpPr>
              <p:cNvPr id="125" name="Google Shape;125;p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3"/>
            <p:cNvGrpSpPr/>
            <p:nvPr/>
          </p:nvGrpSpPr>
          <p:grpSpPr>
            <a:xfrm>
              <a:off x="7541747" y="77550"/>
              <a:ext cx="490092" cy="583196"/>
              <a:chOff x="4351575" y="312775"/>
              <a:chExt cx="517575" cy="615900"/>
            </a:xfrm>
          </p:grpSpPr>
          <p:sp>
            <p:nvSpPr>
              <p:cNvPr id="132" name="Google Shape;132;p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 name="Google Shape;138;p3"/>
          <p:cNvGrpSpPr/>
          <p:nvPr/>
        </p:nvGrpSpPr>
        <p:grpSpPr>
          <a:xfrm rot="10800000" flipH="1">
            <a:off x="7625377" y="3475427"/>
            <a:ext cx="1468772" cy="1597646"/>
            <a:chOff x="7541747" y="77550"/>
            <a:chExt cx="1514354" cy="1647228"/>
          </a:xfrm>
        </p:grpSpPr>
        <p:grpSp>
          <p:nvGrpSpPr>
            <p:cNvPr id="139" name="Google Shape;139;p3"/>
            <p:cNvGrpSpPr/>
            <p:nvPr/>
          </p:nvGrpSpPr>
          <p:grpSpPr>
            <a:xfrm>
              <a:off x="7927894" y="120066"/>
              <a:ext cx="1128208" cy="1128042"/>
              <a:chOff x="5103750" y="354150"/>
              <a:chExt cx="1191475" cy="1191300"/>
            </a:xfrm>
          </p:grpSpPr>
          <p:sp>
            <p:nvSpPr>
              <p:cNvPr id="140" name="Google Shape;140;p3"/>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a:off x="8516795" y="1141559"/>
              <a:ext cx="490139" cy="583219"/>
              <a:chOff x="5873675" y="1863425"/>
              <a:chExt cx="517625" cy="615925"/>
            </a:xfrm>
          </p:grpSpPr>
          <p:sp>
            <p:nvSpPr>
              <p:cNvPr id="166" name="Google Shape;166;p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7541747" y="77550"/>
              <a:ext cx="490092" cy="583196"/>
              <a:chOff x="4351575" y="312775"/>
              <a:chExt cx="517575" cy="615900"/>
            </a:xfrm>
          </p:grpSpPr>
          <p:sp>
            <p:nvSpPr>
              <p:cNvPr id="173" name="Google Shape;173;p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6"/>
        <p:cNvGrpSpPr/>
        <p:nvPr/>
      </p:nvGrpSpPr>
      <p:grpSpPr>
        <a:xfrm>
          <a:off x="0" y="0"/>
          <a:ext cx="0" cy="0"/>
          <a:chOff x="0" y="0"/>
          <a:chExt cx="0" cy="0"/>
        </a:xfrm>
      </p:grpSpPr>
      <p:sp>
        <p:nvSpPr>
          <p:cNvPr id="357" name="Google Shape;357;p6"/>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8" name="Google Shape;358;p6"/>
          <p:cNvGrpSpPr/>
          <p:nvPr/>
        </p:nvGrpSpPr>
        <p:grpSpPr>
          <a:xfrm>
            <a:off x="92083" y="111811"/>
            <a:ext cx="720708" cy="1016178"/>
            <a:chOff x="83370" y="77544"/>
            <a:chExt cx="720708" cy="1016178"/>
          </a:xfrm>
        </p:grpSpPr>
        <p:grpSp>
          <p:nvGrpSpPr>
            <p:cNvPr id="359" name="Google Shape;359;p6"/>
            <p:cNvGrpSpPr/>
            <p:nvPr/>
          </p:nvGrpSpPr>
          <p:grpSpPr>
            <a:xfrm flipH="1">
              <a:off x="83370" y="501510"/>
              <a:ext cx="497696" cy="592212"/>
              <a:chOff x="5873675" y="1863425"/>
              <a:chExt cx="517625" cy="615925"/>
            </a:xfrm>
          </p:grpSpPr>
          <p:sp>
            <p:nvSpPr>
              <p:cNvPr id="360" name="Google Shape;360;p6"/>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6"/>
            <p:cNvGrpSpPr/>
            <p:nvPr/>
          </p:nvGrpSpPr>
          <p:grpSpPr>
            <a:xfrm flipH="1">
              <a:off x="402233" y="77544"/>
              <a:ext cx="401845" cy="478185"/>
              <a:chOff x="4351575" y="312775"/>
              <a:chExt cx="517575" cy="615900"/>
            </a:xfrm>
          </p:grpSpPr>
          <p:sp>
            <p:nvSpPr>
              <p:cNvPr id="367" name="Google Shape;367;p6"/>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 name="Google Shape;373;p6"/>
          <p:cNvGrpSpPr/>
          <p:nvPr/>
        </p:nvGrpSpPr>
        <p:grpSpPr>
          <a:xfrm>
            <a:off x="8331208" y="111811"/>
            <a:ext cx="720708" cy="1016178"/>
            <a:chOff x="8322495" y="77544"/>
            <a:chExt cx="720708" cy="1016178"/>
          </a:xfrm>
        </p:grpSpPr>
        <p:grpSp>
          <p:nvGrpSpPr>
            <p:cNvPr id="374" name="Google Shape;374;p6"/>
            <p:cNvGrpSpPr/>
            <p:nvPr/>
          </p:nvGrpSpPr>
          <p:grpSpPr>
            <a:xfrm>
              <a:off x="8545507" y="501510"/>
              <a:ext cx="497696" cy="592212"/>
              <a:chOff x="5873675" y="1863425"/>
              <a:chExt cx="517625" cy="615925"/>
            </a:xfrm>
          </p:grpSpPr>
          <p:sp>
            <p:nvSpPr>
              <p:cNvPr id="375" name="Google Shape;375;p6"/>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6"/>
            <p:cNvGrpSpPr/>
            <p:nvPr/>
          </p:nvGrpSpPr>
          <p:grpSpPr>
            <a:xfrm>
              <a:off x="8322495" y="77544"/>
              <a:ext cx="401845" cy="478185"/>
              <a:chOff x="4351575" y="312775"/>
              <a:chExt cx="517575" cy="615900"/>
            </a:xfrm>
          </p:grpSpPr>
          <p:sp>
            <p:nvSpPr>
              <p:cNvPr id="382" name="Google Shape;382;p6"/>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 name="Google Shape;388;p6"/>
          <p:cNvGrpSpPr/>
          <p:nvPr/>
        </p:nvGrpSpPr>
        <p:grpSpPr>
          <a:xfrm rot="10800000" flipH="1">
            <a:off x="92083" y="4015511"/>
            <a:ext cx="720708" cy="1016178"/>
            <a:chOff x="83370" y="77544"/>
            <a:chExt cx="720708" cy="1016178"/>
          </a:xfrm>
        </p:grpSpPr>
        <p:grpSp>
          <p:nvGrpSpPr>
            <p:cNvPr id="389" name="Google Shape;389;p6"/>
            <p:cNvGrpSpPr/>
            <p:nvPr/>
          </p:nvGrpSpPr>
          <p:grpSpPr>
            <a:xfrm flipH="1">
              <a:off x="83370" y="501510"/>
              <a:ext cx="497696" cy="592212"/>
              <a:chOff x="5873675" y="1863425"/>
              <a:chExt cx="517625" cy="615925"/>
            </a:xfrm>
          </p:grpSpPr>
          <p:sp>
            <p:nvSpPr>
              <p:cNvPr id="390" name="Google Shape;390;p6"/>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6"/>
            <p:cNvGrpSpPr/>
            <p:nvPr/>
          </p:nvGrpSpPr>
          <p:grpSpPr>
            <a:xfrm flipH="1">
              <a:off x="402233" y="77544"/>
              <a:ext cx="401845" cy="478185"/>
              <a:chOff x="4351575" y="312775"/>
              <a:chExt cx="517575" cy="615900"/>
            </a:xfrm>
          </p:grpSpPr>
          <p:sp>
            <p:nvSpPr>
              <p:cNvPr id="397" name="Google Shape;397;p6"/>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6"/>
          <p:cNvGrpSpPr/>
          <p:nvPr/>
        </p:nvGrpSpPr>
        <p:grpSpPr>
          <a:xfrm rot="10800000" flipH="1">
            <a:off x="8331208" y="4015511"/>
            <a:ext cx="720708" cy="1016178"/>
            <a:chOff x="8322495" y="77544"/>
            <a:chExt cx="720708" cy="1016178"/>
          </a:xfrm>
        </p:grpSpPr>
        <p:grpSp>
          <p:nvGrpSpPr>
            <p:cNvPr id="404" name="Google Shape;404;p6"/>
            <p:cNvGrpSpPr/>
            <p:nvPr/>
          </p:nvGrpSpPr>
          <p:grpSpPr>
            <a:xfrm>
              <a:off x="8545507" y="501510"/>
              <a:ext cx="497696" cy="592212"/>
              <a:chOff x="5873675" y="1863425"/>
              <a:chExt cx="517625" cy="615925"/>
            </a:xfrm>
          </p:grpSpPr>
          <p:sp>
            <p:nvSpPr>
              <p:cNvPr id="405" name="Google Shape;405;p6"/>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rgbClr val="FC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6"/>
            <p:cNvGrpSpPr/>
            <p:nvPr/>
          </p:nvGrpSpPr>
          <p:grpSpPr>
            <a:xfrm>
              <a:off x="8322495" y="77544"/>
              <a:ext cx="401845" cy="478185"/>
              <a:chOff x="4351575" y="312775"/>
              <a:chExt cx="517575" cy="615900"/>
            </a:xfrm>
          </p:grpSpPr>
          <p:sp>
            <p:nvSpPr>
              <p:cNvPr id="412" name="Google Shape;412;p6"/>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rgbClr val="FC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8"/>
        <p:cNvGrpSpPr/>
        <p:nvPr/>
      </p:nvGrpSpPr>
      <p:grpSpPr>
        <a:xfrm>
          <a:off x="0" y="0"/>
          <a:ext cx="0" cy="0"/>
          <a:chOff x="0" y="0"/>
          <a:chExt cx="0" cy="0"/>
        </a:xfrm>
      </p:grpSpPr>
      <p:sp>
        <p:nvSpPr>
          <p:cNvPr id="559" name="Google Shape;559;p8"/>
          <p:cNvSpPr txBox="1">
            <a:spLocks noGrp="1"/>
          </p:cNvSpPr>
          <p:nvPr>
            <p:ph type="title"/>
          </p:nvPr>
        </p:nvSpPr>
        <p:spPr>
          <a:xfrm>
            <a:off x="1571875" y="1545450"/>
            <a:ext cx="6000300" cy="205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0" name="Google Shape;560;p8"/>
          <p:cNvGrpSpPr/>
          <p:nvPr/>
        </p:nvGrpSpPr>
        <p:grpSpPr>
          <a:xfrm>
            <a:off x="49851" y="70427"/>
            <a:ext cx="9044299" cy="5002647"/>
            <a:chOff x="49798" y="77548"/>
            <a:chExt cx="9044299" cy="5002647"/>
          </a:xfrm>
        </p:grpSpPr>
        <p:grpSp>
          <p:nvGrpSpPr>
            <p:cNvPr id="561" name="Google Shape;561;p8"/>
            <p:cNvGrpSpPr/>
            <p:nvPr/>
          </p:nvGrpSpPr>
          <p:grpSpPr>
            <a:xfrm>
              <a:off x="7625325" y="77548"/>
              <a:ext cx="1468772" cy="1597646"/>
              <a:chOff x="7541747" y="77550"/>
              <a:chExt cx="1514354" cy="1647228"/>
            </a:xfrm>
          </p:grpSpPr>
          <p:grpSp>
            <p:nvGrpSpPr>
              <p:cNvPr id="562" name="Google Shape;562;p8"/>
              <p:cNvGrpSpPr/>
              <p:nvPr/>
            </p:nvGrpSpPr>
            <p:grpSpPr>
              <a:xfrm>
                <a:off x="7927894" y="120066"/>
                <a:ext cx="1128208" cy="1128042"/>
                <a:chOff x="5103750" y="354150"/>
                <a:chExt cx="1191475" cy="1191300"/>
              </a:xfrm>
            </p:grpSpPr>
            <p:sp>
              <p:nvSpPr>
                <p:cNvPr id="563" name="Google Shape;563;p8"/>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8"/>
              <p:cNvGrpSpPr/>
              <p:nvPr/>
            </p:nvGrpSpPr>
            <p:grpSpPr>
              <a:xfrm>
                <a:off x="8516795" y="1141559"/>
                <a:ext cx="490139" cy="583219"/>
                <a:chOff x="5873675" y="1863425"/>
                <a:chExt cx="517625" cy="615925"/>
              </a:xfrm>
            </p:grpSpPr>
            <p:sp>
              <p:nvSpPr>
                <p:cNvPr id="589" name="Google Shape;589;p8"/>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8"/>
              <p:cNvGrpSpPr/>
              <p:nvPr/>
            </p:nvGrpSpPr>
            <p:grpSpPr>
              <a:xfrm>
                <a:off x="7541747" y="77550"/>
                <a:ext cx="490092" cy="583196"/>
                <a:chOff x="4351575" y="312775"/>
                <a:chExt cx="517575" cy="615900"/>
              </a:xfrm>
            </p:grpSpPr>
            <p:sp>
              <p:nvSpPr>
                <p:cNvPr id="596" name="Google Shape;596;p8"/>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8"/>
            <p:cNvGrpSpPr/>
            <p:nvPr/>
          </p:nvGrpSpPr>
          <p:grpSpPr>
            <a:xfrm>
              <a:off x="49798" y="77549"/>
              <a:ext cx="1468772" cy="1597646"/>
              <a:chOff x="87897" y="115650"/>
              <a:chExt cx="1514354" cy="1647228"/>
            </a:xfrm>
          </p:grpSpPr>
          <p:grpSp>
            <p:nvGrpSpPr>
              <p:cNvPr id="603" name="Google Shape;603;p8"/>
              <p:cNvGrpSpPr/>
              <p:nvPr/>
            </p:nvGrpSpPr>
            <p:grpSpPr>
              <a:xfrm flipH="1">
                <a:off x="87897" y="158166"/>
                <a:ext cx="1128208" cy="1128042"/>
                <a:chOff x="5103750" y="354150"/>
                <a:chExt cx="1191475" cy="1191300"/>
              </a:xfrm>
            </p:grpSpPr>
            <p:sp>
              <p:nvSpPr>
                <p:cNvPr id="604" name="Google Shape;604;p8"/>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flipH="1">
                <a:off x="137064" y="1179659"/>
                <a:ext cx="490139" cy="583219"/>
                <a:chOff x="5873675" y="1863425"/>
                <a:chExt cx="517625" cy="615925"/>
              </a:xfrm>
            </p:grpSpPr>
            <p:sp>
              <p:nvSpPr>
                <p:cNvPr id="630" name="Google Shape;630;p8"/>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8"/>
              <p:cNvGrpSpPr/>
              <p:nvPr/>
            </p:nvGrpSpPr>
            <p:grpSpPr>
              <a:xfrm flipH="1">
                <a:off x="1112160" y="115650"/>
                <a:ext cx="490092" cy="583196"/>
                <a:chOff x="4351575" y="312775"/>
                <a:chExt cx="517575" cy="615900"/>
              </a:xfrm>
            </p:grpSpPr>
            <p:sp>
              <p:nvSpPr>
                <p:cNvPr id="637" name="Google Shape;637;p8"/>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8"/>
            <p:cNvGrpSpPr/>
            <p:nvPr/>
          </p:nvGrpSpPr>
          <p:grpSpPr>
            <a:xfrm rot="10800000" flipH="1">
              <a:off x="7625325" y="3482549"/>
              <a:ext cx="1468772" cy="1597646"/>
              <a:chOff x="7541747" y="77550"/>
              <a:chExt cx="1514354" cy="1647228"/>
            </a:xfrm>
          </p:grpSpPr>
          <p:grpSp>
            <p:nvGrpSpPr>
              <p:cNvPr id="644" name="Google Shape;644;p8"/>
              <p:cNvGrpSpPr/>
              <p:nvPr/>
            </p:nvGrpSpPr>
            <p:grpSpPr>
              <a:xfrm>
                <a:off x="7927894" y="120066"/>
                <a:ext cx="1128208" cy="1128042"/>
                <a:chOff x="5103750" y="354150"/>
                <a:chExt cx="1191475" cy="1191300"/>
              </a:xfrm>
            </p:grpSpPr>
            <p:sp>
              <p:nvSpPr>
                <p:cNvPr id="645" name="Google Shape;645;p8"/>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8"/>
              <p:cNvGrpSpPr/>
              <p:nvPr/>
            </p:nvGrpSpPr>
            <p:grpSpPr>
              <a:xfrm>
                <a:off x="8516795" y="1141559"/>
                <a:ext cx="490139" cy="583219"/>
                <a:chOff x="5873675" y="1863425"/>
                <a:chExt cx="517625" cy="615925"/>
              </a:xfrm>
            </p:grpSpPr>
            <p:sp>
              <p:nvSpPr>
                <p:cNvPr id="671" name="Google Shape;671;p8"/>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8"/>
              <p:cNvGrpSpPr/>
              <p:nvPr/>
            </p:nvGrpSpPr>
            <p:grpSpPr>
              <a:xfrm>
                <a:off x="7541747" y="77550"/>
                <a:ext cx="490092" cy="583196"/>
                <a:chOff x="4351575" y="312775"/>
                <a:chExt cx="517575" cy="615900"/>
              </a:xfrm>
            </p:grpSpPr>
            <p:sp>
              <p:nvSpPr>
                <p:cNvPr id="678" name="Google Shape;678;p8"/>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 name="Google Shape;684;p8"/>
            <p:cNvGrpSpPr/>
            <p:nvPr/>
          </p:nvGrpSpPr>
          <p:grpSpPr>
            <a:xfrm rot="10800000" flipH="1">
              <a:off x="49798" y="3482548"/>
              <a:ext cx="1468772" cy="1597646"/>
              <a:chOff x="87897" y="115650"/>
              <a:chExt cx="1514354" cy="1647228"/>
            </a:xfrm>
          </p:grpSpPr>
          <p:grpSp>
            <p:nvGrpSpPr>
              <p:cNvPr id="685" name="Google Shape;685;p8"/>
              <p:cNvGrpSpPr/>
              <p:nvPr/>
            </p:nvGrpSpPr>
            <p:grpSpPr>
              <a:xfrm flipH="1">
                <a:off x="87897" y="158166"/>
                <a:ext cx="1128208" cy="1128042"/>
                <a:chOff x="5103750" y="354150"/>
                <a:chExt cx="1191475" cy="1191300"/>
              </a:xfrm>
            </p:grpSpPr>
            <p:sp>
              <p:nvSpPr>
                <p:cNvPr id="686" name="Google Shape;686;p8"/>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8"/>
              <p:cNvGrpSpPr/>
              <p:nvPr/>
            </p:nvGrpSpPr>
            <p:grpSpPr>
              <a:xfrm flipH="1">
                <a:off x="137064" y="1179659"/>
                <a:ext cx="490139" cy="583219"/>
                <a:chOff x="5873675" y="1863425"/>
                <a:chExt cx="517625" cy="615925"/>
              </a:xfrm>
            </p:grpSpPr>
            <p:sp>
              <p:nvSpPr>
                <p:cNvPr id="712" name="Google Shape;712;p8"/>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8"/>
              <p:cNvGrpSpPr/>
              <p:nvPr/>
            </p:nvGrpSpPr>
            <p:grpSpPr>
              <a:xfrm flipH="1">
                <a:off x="1112160" y="115650"/>
                <a:ext cx="490092" cy="583196"/>
                <a:chOff x="4351575" y="312775"/>
                <a:chExt cx="517575" cy="615900"/>
              </a:xfrm>
            </p:grpSpPr>
            <p:sp>
              <p:nvSpPr>
                <p:cNvPr id="719" name="Google Shape;719;p8"/>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5"/>
        <p:cNvGrpSpPr/>
        <p:nvPr/>
      </p:nvGrpSpPr>
      <p:grpSpPr>
        <a:xfrm>
          <a:off x="0" y="0"/>
          <a:ext cx="0" cy="0"/>
          <a:chOff x="0" y="0"/>
          <a:chExt cx="0" cy="0"/>
        </a:xfrm>
      </p:grpSpPr>
      <p:sp>
        <p:nvSpPr>
          <p:cNvPr id="726" name="Google Shape;726;p9"/>
          <p:cNvSpPr txBox="1">
            <a:spLocks noGrp="1"/>
          </p:cNvSpPr>
          <p:nvPr>
            <p:ph type="title"/>
          </p:nvPr>
        </p:nvSpPr>
        <p:spPr>
          <a:xfrm>
            <a:off x="2172000" y="1420053"/>
            <a:ext cx="4800000" cy="109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27" name="Google Shape;727;p9"/>
          <p:cNvSpPr txBox="1">
            <a:spLocks noGrp="1"/>
          </p:cNvSpPr>
          <p:nvPr>
            <p:ph type="subTitle" idx="1"/>
          </p:nvPr>
        </p:nvSpPr>
        <p:spPr>
          <a:xfrm>
            <a:off x="2172000" y="2511747"/>
            <a:ext cx="4800000" cy="12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8" name="Google Shape;728;p9"/>
          <p:cNvGrpSpPr/>
          <p:nvPr/>
        </p:nvGrpSpPr>
        <p:grpSpPr>
          <a:xfrm>
            <a:off x="7625377" y="70427"/>
            <a:ext cx="1468772" cy="1597646"/>
            <a:chOff x="7541747" y="77550"/>
            <a:chExt cx="1514354" cy="1647228"/>
          </a:xfrm>
        </p:grpSpPr>
        <p:grpSp>
          <p:nvGrpSpPr>
            <p:cNvPr id="729" name="Google Shape;729;p9"/>
            <p:cNvGrpSpPr/>
            <p:nvPr/>
          </p:nvGrpSpPr>
          <p:grpSpPr>
            <a:xfrm>
              <a:off x="7927894" y="120066"/>
              <a:ext cx="1128208" cy="1128042"/>
              <a:chOff x="5103750" y="354150"/>
              <a:chExt cx="1191475" cy="1191300"/>
            </a:xfrm>
          </p:grpSpPr>
          <p:sp>
            <p:nvSpPr>
              <p:cNvPr id="730" name="Google Shape;730;p9"/>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9"/>
            <p:cNvGrpSpPr/>
            <p:nvPr/>
          </p:nvGrpSpPr>
          <p:grpSpPr>
            <a:xfrm>
              <a:off x="8516795" y="1141559"/>
              <a:ext cx="490139" cy="583219"/>
              <a:chOff x="5873675" y="1863425"/>
              <a:chExt cx="517625" cy="615925"/>
            </a:xfrm>
          </p:grpSpPr>
          <p:sp>
            <p:nvSpPr>
              <p:cNvPr id="756" name="Google Shape;756;p9"/>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9"/>
            <p:cNvGrpSpPr/>
            <p:nvPr/>
          </p:nvGrpSpPr>
          <p:grpSpPr>
            <a:xfrm>
              <a:off x="7541747" y="77550"/>
              <a:ext cx="490092" cy="583196"/>
              <a:chOff x="4351575" y="312775"/>
              <a:chExt cx="517575" cy="615900"/>
            </a:xfrm>
          </p:grpSpPr>
          <p:sp>
            <p:nvSpPr>
              <p:cNvPr id="763" name="Google Shape;763;p9"/>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 name="Google Shape;769;p9"/>
          <p:cNvGrpSpPr/>
          <p:nvPr/>
        </p:nvGrpSpPr>
        <p:grpSpPr>
          <a:xfrm>
            <a:off x="49851" y="70427"/>
            <a:ext cx="1468772" cy="1597646"/>
            <a:chOff x="87897" y="115650"/>
            <a:chExt cx="1514354" cy="1647228"/>
          </a:xfrm>
        </p:grpSpPr>
        <p:grpSp>
          <p:nvGrpSpPr>
            <p:cNvPr id="770" name="Google Shape;770;p9"/>
            <p:cNvGrpSpPr/>
            <p:nvPr/>
          </p:nvGrpSpPr>
          <p:grpSpPr>
            <a:xfrm flipH="1">
              <a:off x="87897" y="158166"/>
              <a:ext cx="1128208" cy="1128042"/>
              <a:chOff x="5103750" y="354150"/>
              <a:chExt cx="1191475" cy="1191300"/>
            </a:xfrm>
          </p:grpSpPr>
          <p:sp>
            <p:nvSpPr>
              <p:cNvPr id="771" name="Google Shape;771;p9"/>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9"/>
            <p:cNvGrpSpPr/>
            <p:nvPr/>
          </p:nvGrpSpPr>
          <p:grpSpPr>
            <a:xfrm flipH="1">
              <a:off x="137064" y="1179659"/>
              <a:ext cx="490139" cy="583219"/>
              <a:chOff x="5873675" y="1863425"/>
              <a:chExt cx="517625" cy="615925"/>
            </a:xfrm>
          </p:grpSpPr>
          <p:sp>
            <p:nvSpPr>
              <p:cNvPr id="797" name="Google Shape;797;p9"/>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9"/>
            <p:cNvGrpSpPr/>
            <p:nvPr/>
          </p:nvGrpSpPr>
          <p:grpSpPr>
            <a:xfrm flipH="1">
              <a:off x="1112160" y="115650"/>
              <a:ext cx="490092" cy="583196"/>
              <a:chOff x="4351575" y="312775"/>
              <a:chExt cx="517575" cy="615900"/>
            </a:xfrm>
          </p:grpSpPr>
          <p:sp>
            <p:nvSpPr>
              <p:cNvPr id="804" name="Google Shape;804;p9"/>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8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64"/>
        <p:cNvGrpSpPr/>
        <p:nvPr/>
      </p:nvGrpSpPr>
      <p:grpSpPr>
        <a:xfrm>
          <a:off x="0" y="0"/>
          <a:ext cx="0" cy="0"/>
          <a:chOff x="0" y="0"/>
          <a:chExt cx="0" cy="0"/>
        </a:xfrm>
      </p:grpSpPr>
      <p:sp>
        <p:nvSpPr>
          <p:cNvPr id="1065" name="Google Shape;1065;p14"/>
          <p:cNvSpPr txBox="1">
            <a:spLocks noGrp="1"/>
          </p:cNvSpPr>
          <p:nvPr>
            <p:ph type="title"/>
          </p:nvPr>
        </p:nvSpPr>
        <p:spPr>
          <a:xfrm>
            <a:off x="713225" y="3614988"/>
            <a:ext cx="4099500" cy="531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66" name="Google Shape;1066;p14"/>
          <p:cNvSpPr txBox="1">
            <a:spLocks noGrp="1"/>
          </p:cNvSpPr>
          <p:nvPr>
            <p:ph type="subTitle" idx="1"/>
          </p:nvPr>
        </p:nvSpPr>
        <p:spPr>
          <a:xfrm>
            <a:off x="713225" y="996613"/>
            <a:ext cx="4099500" cy="254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067" name="Google Shape;1067;p14"/>
          <p:cNvGrpSpPr/>
          <p:nvPr/>
        </p:nvGrpSpPr>
        <p:grpSpPr>
          <a:xfrm>
            <a:off x="101496" y="105448"/>
            <a:ext cx="744640" cy="1198803"/>
            <a:chOff x="101496" y="111886"/>
            <a:chExt cx="744640" cy="1198803"/>
          </a:xfrm>
        </p:grpSpPr>
        <p:grpSp>
          <p:nvGrpSpPr>
            <p:cNvPr id="1068" name="Google Shape;1068;p14"/>
            <p:cNvGrpSpPr/>
            <p:nvPr/>
          </p:nvGrpSpPr>
          <p:grpSpPr>
            <a:xfrm rot="10800000">
              <a:off x="125413" y="111886"/>
              <a:ext cx="720723" cy="720617"/>
              <a:chOff x="5103750" y="354150"/>
              <a:chExt cx="1191475" cy="1191300"/>
            </a:xfrm>
          </p:grpSpPr>
          <p:sp>
            <p:nvSpPr>
              <p:cNvPr id="1069" name="Google Shape;1069;p1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4"/>
            <p:cNvGrpSpPr/>
            <p:nvPr/>
          </p:nvGrpSpPr>
          <p:grpSpPr>
            <a:xfrm rot="10800000">
              <a:off x="101496" y="832504"/>
              <a:ext cx="401845" cy="478185"/>
              <a:chOff x="4351575" y="312775"/>
              <a:chExt cx="517575" cy="615900"/>
            </a:xfrm>
          </p:grpSpPr>
          <p:sp>
            <p:nvSpPr>
              <p:cNvPr id="1095" name="Google Shape;1095;p1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1" name="Google Shape;1101;p14"/>
          <p:cNvGrpSpPr/>
          <p:nvPr/>
        </p:nvGrpSpPr>
        <p:grpSpPr>
          <a:xfrm>
            <a:off x="8297863" y="105448"/>
            <a:ext cx="744640" cy="1198803"/>
            <a:chOff x="8297863" y="111886"/>
            <a:chExt cx="744640" cy="1198803"/>
          </a:xfrm>
        </p:grpSpPr>
        <p:grpSp>
          <p:nvGrpSpPr>
            <p:cNvPr id="1102" name="Google Shape;1102;p14"/>
            <p:cNvGrpSpPr/>
            <p:nvPr/>
          </p:nvGrpSpPr>
          <p:grpSpPr>
            <a:xfrm rot="10800000" flipH="1">
              <a:off x="8297863" y="111886"/>
              <a:ext cx="720723" cy="720617"/>
              <a:chOff x="5103750" y="354150"/>
              <a:chExt cx="1191475" cy="1191300"/>
            </a:xfrm>
          </p:grpSpPr>
          <p:sp>
            <p:nvSpPr>
              <p:cNvPr id="1103" name="Google Shape;1103;p1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14"/>
            <p:cNvGrpSpPr/>
            <p:nvPr/>
          </p:nvGrpSpPr>
          <p:grpSpPr>
            <a:xfrm rot="10800000" flipH="1">
              <a:off x="8640658" y="832504"/>
              <a:ext cx="401845" cy="478185"/>
              <a:chOff x="4351575" y="312775"/>
              <a:chExt cx="517575" cy="615900"/>
            </a:xfrm>
          </p:grpSpPr>
          <p:sp>
            <p:nvSpPr>
              <p:cNvPr id="1129" name="Google Shape;1129;p1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14"/>
          <p:cNvGrpSpPr/>
          <p:nvPr/>
        </p:nvGrpSpPr>
        <p:grpSpPr>
          <a:xfrm rot="10800000" flipH="1">
            <a:off x="101496" y="3839248"/>
            <a:ext cx="744640" cy="1198803"/>
            <a:chOff x="101496" y="111886"/>
            <a:chExt cx="744640" cy="1198803"/>
          </a:xfrm>
        </p:grpSpPr>
        <p:grpSp>
          <p:nvGrpSpPr>
            <p:cNvPr id="1136" name="Google Shape;1136;p14"/>
            <p:cNvGrpSpPr/>
            <p:nvPr/>
          </p:nvGrpSpPr>
          <p:grpSpPr>
            <a:xfrm rot="10800000">
              <a:off x="125413" y="111886"/>
              <a:ext cx="720723" cy="720617"/>
              <a:chOff x="5103750" y="354150"/>
              <a:chExt cx="1191475" cy="1191300"/>
            </a:xfrm>
          </p:grpSpPr>
          <p:sp>
            <p:nvSpPr>
              <p:cNvPr id="1137" name="Google Shape;1137;p1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14"/>
            <p:cNvGrpSpPr/>
            <p:nvPr/>
          </p:nvGrpSpPr>
          <p:grpSpPr>
            <a:xfrm rot="10800000">
              <a:off x="101496" y="832504"/>
              <a:ext cx="401845" cy="478185"/>
              <a:chOff x="4351575" y="312775"/>
              <a:chExt cx="517575" cy="615900"/>
            </a:xfrm>
          </p:grpSpPr>
          <p:sp>
            <p:nvSpPr>
              <p:cNvPr id="1163" name="Google Shape;1163;p1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9" name="Google Shape;1169;p14"/>
          <p:cNvGrpSpPr/>
          <p:nvPr/>
        </p:nvGrpSpPr>
        <p:grpSpPr>
          <a:xfrm rot="10800000" flipH="1">
            <a:off x="8297863" y="3839248"/>
            <a:ext cx="744640" cy="1198803"/>
            <a:chOff x="8297863" y="111886"/>
            <a:chExt cx="744640" cy="1198803"/>
          </a:xfrm>
        </p:grpSpPr>
        <p:grpSp>
          <p:nvGrpSpPr>
            <p:cNvPr id="1170" name="Google Shape;1170;p14"/>
            <p:cNvGrpSpPr/>
            <p:nvPr/>
          </p:nvGrpSpPr>
          <p:grpSpPr>
            <a:xfrm rot="10800000" flipH="1">
              <a:off x="8297863" y="111886"/>
              <a:ext cx="720723" cy="720617"/>
              <a:chOff x="5103750" y="354150"/>
              <a:chExt cx="1191475" cy="1191300"/>
            </a:xfrm>
          </p:grpSpPr>
          <p:sp>
            <p:nvSpPr>
              <p:cNvPr id="1171" name="Google Shape;1171;p14"/>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14"/>
            <p:cNvGrpSpPr/>
            <p:nvPr/>
          </p:nvGrpSpPr>
          <p:grpSpPr>
            <a:xfrm rot="10800000" flipH="1">
              <a:off x="8640658" y="832504"/>
              <a:ext cx="401845" cy="478185"/>
              <a:chOff x="4351575" y="312775"/>
              <a:chExt cx="517575" cy="615900"/>
            </a:xfrm>
          </p:grpSpPr>
          <p:sp>
            <p:nvSpPr>
              <p:cNvPr id="1197" name="Google Shape;1197;p14"/>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929"/>
        <p:cNvGrpSpPr/>
        <p:nvPr/>
      </p:nvGrpSpPr>
      <p:grpSpPr>
        <a:xfrm>
          <a:off x="0" y="0"/>
          <a:ext cx="0" cy="0"/>
          <a:chOff x="0" y="0"/>
          <a:chExt cx="0" cy="0"/>
        </a:xfrm>
      </p:grpSpPr>
      <p:sp>
        <p:nvSpPr>
          <p:cNvPr id="1930" name="Google Shape;1930;p22"/>
          <p:cNvSpPr txBox="1">
            <a:spLocks noGrp="1"/>
          </p:cNvSpPr>
          <p:nvPr>
            <p:ph type="body" idx="1"/>
          </p:nvPr>
        </p:nvSpPr>
        <p:spPr>
          <a:xfrm>
            <a:off x="720000" y="1977750"/>
            <a:ext cx="4204500" cy="209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1931" name="Google Shape;1931;p22"/>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32" name="Google Shape;1932;p22"/>
          <p:cNvGrpSpPr/>
          <p:nvPr/>
        </p:nvGrpSpPr>
        <p:grpSpPr>
          <a:xfrm flipH="1">
            <a:off x="8323529" y="111811"/>
            <a:ext cx="740829" cy="938370"/>
            <a:chOff x="71963" y="111811"/>
            <a:chExt cx="740829" cy="938370"/>
          </a:xfrm>
        </p:grpSpPr>
        <p:grpSp>
          <p:nvGrpSpPr>
            <p:cNvPr id="1933" name="Google Shape;1933;p22"/>
            <p:cNvGrpSpPr/>
            <p:nvPr/>
          </p:nvGrpSpPr>
          <p:grpSpPr>
            <a:xfrm>
              <a:off x="410946" y="111811"/>
              <a:ext cx="401845" cy="478185"/>
              <a:chOff x="410946" y="111811"/>
              <a:chExt cx="401845" cy="478185"/>
            </a:xfrm>
          </p:grpSpPr>
          <p:sp>
            <p:nvSpPr>
              <p:cNvPr id="1934" name="Google Shape;1934;p22"/>
              <p:cNvSpPr/>
              <p:nvPr/>
            </p:nvSpPr>
            <p:spPr>
              <a:xfrm flipH="1">
                <a:off x="465896" y="177649"/>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2"/>
              <p:cNvSpPr/>
              <p:nvPr/>
            </p:nvSpPr>
            <p:spPr>
              <a:xfrm flipH="1">
                <a:off x="410946" y="111811"/>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2"/>
              <p:cNvSpPr/>
              <p:nvPr/>
            </p:nvSpPr>
            <p:spPr>
              <a:xfrm flipH="1">
                <a:off x="410946" y="111811"/>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2"/>
              <p:cNvSpPr/>
              <p:nvPr/>
            </p:nvSpPr>
            <p:spPr>
              <a:xfrm flipH="1">
                <a:off x="525718" y="264451"/>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2"/>
              <p:cNvSpPr/>
              <p:nvPr/>
            </p:nvSpPr>
            <p:spPr>
              <a:xfrm flipH="1">
                <a:off x="525718" y="264451"/>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2"/>
              <p:cNvSpPr/>
              <p:nvPr/>
            </p:nvSpPr>
            <p:spPr>
              <a:xfrm flipH="1">
                <a:off x="571215" y="309948"/>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22"/>
            <p:cNvGrpSpPr/>
            <p:nvPr/>
          </p:nvGrpSpPr>
          <p:grpSpPr>
            <a:xfrm>
              <a:off x="71963" y="535777"/>
              <a:ext cx="514479" cy="514403"/>
              <a:chOff x="71963" y="535777"/>
              <a:chExt cx="514479" cy="514403"/>
            </a:xfrm>
          </p:grpSpPr>
          <p:sp>
            <p:nvSpPr>
              <p:cNvPr id="1941" name="Google Shape;1941;p22"/>
              <p:cNvSpPr/>
              <p:nvPr/>
            </p:nvSpPr>
            <p:spPr>
              <a:xfrm rot="10800000">
                <a:off x="403855" y="622861"/>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2"/>
              <p:cNvSpPr/>
              <p:nvPr/>
            </p:nvSpPr>
            <p:spPr>
              <a:xfrm rot="10800000">
                <a:off x="160233" y="868782"/>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2"/>
              <p:cNvSpPr/>
              <p:nvPr/>
            </p:nvSpPr>
            <p:spPr>
              <a:xfrm rot="10800000">
                <a:off x="405042" y="867594"/>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2"/>
              <p:cNvSpPr/>
              <p:nvPr/>
            </p:nvSpPr>
            <p:spPr>
              <a:xfrm rot="10800000">
                <a:off x="159121" y="623983"/>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2"/>
              <p:cNvSpPr/>
              <p:nvPr/>
            </p:nvSpPr>
            <p:spPr>
              <a:xfrm rot="10800000">
                <a:off x="292440" y="560876"/>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2"/>
              <p:cNvSpPr/>
              <p:nvPr/>
            </p:nvSpPr>
            <p:spPr>
              <a:xfrm rot="10800000">
                <a:off x="294059" y="935074"/>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2"/>
              <p:cNvSpPr/>
              <p:nvPr/>
            </p:nvSpPr>
            <p:spPr>
              <a:xfrm rot="10800000">
                <a:off x="471334" y="756168"/>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2"/>
              <p:cNvSpPr/>
              <p:nvPr/>
            </p:nvSpPr>
            <p:spPr>
              <a:xfrm rot="10800000">
                <a:off x="97136" y="757798"/>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2"/>
              <p:cNvSpPr/>
              <p:nvPr/>
            </p:nvSpPr>
            <p:spPr>
              <a:xfrm rot="10800000">
                <a:off x="384229" y="602296"/>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2"/>
              <p:cNvSpPr/>
              <p:nvPr/>
            </p:nvSpPr>
            <p:spPr>
              <a:xfrm rot="10800000">
                <a:off x="139615" y="848854"/>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2"/>
              <p:cNvSpPr/>
              <p:nvPr/>
            </p:nvSpPr>
            <p:spPr>
              <a:xfrm rot="10800000">
                <a:off x="385115" y="847958"/>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2"/>
              <p:cNvSpPr/>
              <p:nvPr/>
            </p:nvSpPr>
            <p:spPr>
              <a:xfrm rot="10800000">
                <a:off x="138568" y="603354"/>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2"/>
              <p:cNvSpPr/>
              <p:nvPr/>
            </p:nvSpPr>
            <p:spPr>
              <a:xfrm rot="10800000">
                <a:off x="272793" y="535777"/>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2"/>
              <p:cNvSpPr/>
              <p:nvPr/>
            </p:nvSpPr>
            <p:spPr>
              <a:xfrm rot="10800000">
                <a:off x="274434" y="871588"/>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2"/>
              <p:cNvSpPr/>
              <p:nvPr/>
            </p:nvSpPr>
            <p:spPr>
              <a:xfrm rot="10800000">
                <a:off x="407860" y="736532"/>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2"/>
              <p:cNvSpPr/>
              <p:nvPr/>
            </p:nvSpPr>
            <p:spPr>
              <a:xfrm rot="10800000">
                <a:off x="71963" y="738162"/>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2"/>
              <p:cNvSpPr/>
              <p:nvPr/>
            </p:nvSpPr>
            <p:spPr>
              <a:xfrm rot="10800000">
                <a:off x="328959" y="658743"/>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2"/>
              <p:cNvSpPr/>
              <p:nvPr/>
            </p:nvSpPr>
            <p:spPr>
              <a:xfrm rot="10800000">
                <a:off x="274056" y="848703"/>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2"/>
              <p:cNvSpPr/>
              <p:nvPr/>
            </p:nvSpPr>
            <p:spPr>
              <a:xfrm rot="10800000">
                <a:off x="195533" y="793432"/>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2"/>
              <p:cNvSpPr/>
              <p:nvPr/>
            </p:nvSpPr>
            <p:spPr>
              <a:xfrm rot="10800000">
                <a:off x="384597" y="736899"/>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2"/>
              <p:cNvSpPr/>
              <p:nvPr/>
            </p:nvSpPr>
            <p:spPr>
              <a:xfrm rot="10800000">
                <a:off x="329704" y="848325"/>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2"/>
              <p:cNvSpPr/>
              <p:nvPr/>
            </p:nvSpPr>
            <p:spPr>
              <a:xfrm rot="10800000">
                <a:off x="273171" y="659261"/>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2"/>
              <p:cNvSpPr/>
              <p:nvPr/>
            </p:nvSpPr>
            <p:spPr>
              <a:xfrm rot="10800000">
                <a:off x="195004" y="737795"/>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rot="10800000">
                <a:off x="384964" y="792698"/>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2"/>
              <p:cNvSpPr/>
              <p:nvPr/>
            </p:nvSpPr>
            <p:spPr>
              <a:xfrm rot="10800000">
                <a:off x="290065" y="753804"/>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6" name="Google Shape;1966;p22"/>
          <p:cNvGrpSpPr/>
          <p:nvPr/>
        </p:nvGrpSpPr>
        <p:grpSpPr>
          <a:xfrm flipH="1">
            <a:off x="8323529" y="4093319"/>
            <a:ext cx="740829" cy="938370"/>
            <a:chOff x="71963" y="4093319"/>
            <a:chExt cx="740829" cy="938370"/>
          </a:xfrm>
        </p:grpSpPr>
        <p:grpSp>
          <p:nvGrpSpPr>
            <p:cNvPr id="1967" name="Google Shape;1967;p22"/>
            <p:cNvGrpSpPr/>
            <p:nvPr/>
          </p:nvGrpSpPr>
          <p:grpSpPr>
            <a:xfrm>
              <a:off x="410946" y="4553504"/>
              <a:ext cx="401845" cy="478185"/>
              <a:chOff x="410946" y="4553504"/>
              <a:chExt cx="401845" cy="478185"/>
            </a:xfrm>
          </p:grpSpPr>
          <p:sp>
            <p:nvSpPr>
              <p:cNvPr id="1968" name="Google Shape;1968;p22"/>
              <p:cNvSpPr/>
              <p:nvPr/>
            </p:nvSpPr>
            <p:spPr>
              <a:xfrm rot="10800000">
                <a:off x="465896" y="4623497"/>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2"/>
              <p:cNvSpPr/>
              <p:nvPr/>
            </p:nvSpPr>
            <p:spPr>
              <a:xfrm rot="10800000">
                <a:off x="410946"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2"/>
              <p:cNvSpPr/>
              <p:nvPr/>
            </p:nvSpPr>
            <p:spPr>
              <a:xfrm rot="10800000">
                <a:off x="410946"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2"/>
              <p:cNvSpPr/>
              <p:nvPr/>
            </p:nvSpPr>
            <p:spPr>
              <a:xfrm rot="10800000">
                <a:off x="525718" y="4708532"/>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2"/>
              <p:cNvSpPr/>
              <p:nvPr/>
            </p:nvSpPr>
            <p:spPr>
              <a:xfrm rot="10800000">
                <a:off x="525718" y="4708532"/>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2"/>
              <p:cNvSpPr/>
              <p:nvPr/>
            </p:nvSpPr>
            <p:spPr>
              <a:xfrm rot="10800000">
                <a:off x="571215" y="4754029"/>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22"/>
            <p:cNvGrpSpPr/>
            <p:nvPr/>
          </p:nvGrpSpPr>
          <p:grpSpPr>
            <a:xfrm>
              <a:off x="71963" y="4093319"/>
              <a:ext cx="514479" cy="514403"/>
              <a:chOff x="71963" y="4093319"/>
              <a:chExt cx="514479" cy="514403"/>
            </a:xfrm>
          </p:grpSpPr>
          <p:sp>
            <p:nvSpPr>
              <p:cNvPr id="1975" name="Google Shape;1975;p22"/>
              <p:cNvSpPr/>
              <p:nvPr/>
            </p:nvSpPr>
            <p:spPr>
              <a:xfrm rot="10800000">
                <a:off x="403855" y="4180403"/>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2"/>
              <p:cNvSpPr/>
              <p:nvPr/>
            </p:nvSpPr>
            <p:spPr>
              <a:xfrm rot="10800000">
                <a:off x="160233" y="4426323"/>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2"/>
              <p:cNvSpPr/>
              <p:nvPr/>
            </p:nvSpPr>
            <p:spPr>
              <a:xfrm rot="10800000">
                <a:off x="405042" y="4425136"/>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2"/>
              <p:cNvSpPr/>
              <p:nvPr/>
            </p:nvSpPr>
            <p:spPr>
              <a:xfrm rot="10800000">
                <a:off x="159121" y="4181525"/>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2"/>
              <p:cNvSpPr/>
              <p:nvPr/>
            </p:nvSpPr>
            <p:spPr>
              <a:xfrm rot="10800000">
                <a:off x="292440" y="4118418"/>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rot="10800000">
                <a:off x="294059" y="4492616"/>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2"/>
              <p:cNvSpPr/>
              <p:nvPr/>
            </p:nvSpPr>
            <p:spPr>
              <a:xfrm rot="10800000">
                <a:off x="471334" y="4313710"/>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2"/>
              <p:cNvSpPr/>
              <p:nvPr/>
            </p:nvSpPr>
            <p:spPr>
              <a:xfrm rot="10800000">
                <a:off x="97136" y="4315340"/>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rot="10800000">
                <a:off x="384229" y="4159838"/>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2"/>
              <p:cNvSpPr/>
              <p:nvPr/>
            </p:nvSpPr>
            <p:spPr>
              <a:xfrm rot="10800000">
                <a:off x="139615" y="4406396"/>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rot="10800000">
                <a:off x="385115" y="4405500"/>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rot="10800000">
                <a:off x="138568" y="4160896"/>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rot="10800000">
                <a:off x="272793" y="4093319"/>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rot="10800000">
                <a:off x="274434" y="4429130"/>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rot="10800000">
                <a:off x="407860" y="4294074"/>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rot="10800000">
                <a:off x="71963" y="4295704"/>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rot="10800000">
                <a:off x="328959" y="4216285"/>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rot="10800000">
                <a:off x="274056" y="4406245"/>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rot="10800000">
                <a:off x="195533" y="4350974"/>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rot="10800000">
                <a:off x="384597" y="4294441"/>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rot="10800000">
                <a:off x="329704" y="4405867"/>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rot="10800000">
                <a:off x="273171" y="4216803"/>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rot="10800000">
                <a:off x="195004" y="4295337"/>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rot="10800000">
                <a:off x="384964" y="4350240"/>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rot="10800000">
                <a:off x="290065" y="4311346"/>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0" name="Google Shape;2000;p22"/>
          <p:cNvGrpSpPr/>
          <p:nvPr/>
        </p:nvGrpSpPr>
        <p:grpSpPr>
          <a:xfrm flipH="1">
            <a:off x="79642" y="4093319"/>
            <a:ext cx="725471" cy="938370"/>
            <a:chOff x="8331208" y="4093319"/>
            <a:chExt cx="725471" cy="938370"/>
          </a:xfrm>
        </p:grpSpPr>
        <p:grpSp>
          <p:nvGrpSpPr>
            <p:cNvPr id="2001" name="Google Shape;2001;p22"/>
            <p:cNvGrpSpPr/>
            <p:nvPr/>
          </p:nvGrpSpPr>
          <p:grpSpPr>
            <a:xfrm>
              <a:off x="8331208" y="4553504"/>
              <a:ext cx="401845" cy="478185"/>
              <a:chOff x="8331208" y="4553504"/>
              <a:chExt cx="401845" cy="478185"/>
            </a:xfrm>
          </p:grpSpPr>
          <p:sp>
            <p:nvSpPr>
              <p:cNvPr id="2002" name="Google Shape;2002;p22"/>
              <p:cNvSpPr/>
              <p:nvPr/>
            </p:nvSpPr>
            <p:spPr>
              <a:xfrm rot="10800000" flipH="1">
                <a:off x="8386139" y="4623497"/>
                <a:ext cx="291965" cy="342354"/>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rot="10800000" flipH="1">
                <a:off x="8331208"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rot="10800000" flipH="1">
                <a:off x="8331208" y="4553504"/>
                <a:ext cx="401845" cy="478185"/>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rot="10800000" flipH="1">
                <a:off x="8447746" y="4708532"/>
                <a:ext cx="170536" cy="170517"/>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rot="10800000" flipH="1">
                <a:off x="8447746" y="4708532"/>
                <a:ext cx="170536" cy="170517"/>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rot="10800000" flipH="1">
                <a:off x="8493243" y="4754029"/>
                <a:ext cx="79542" cy="79523"/>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22"/>
            <p:cNvGrpSpPr/>
            <p:nvPr/>
          </p:nvGrpSpPr>
          <p:grpSpPr>
            <a:xfrm>
              <a:off x="8542200" y="4093319"/>
              <a:ext cx="514479" cy="514403"/>
              <a:chOff x="8542200" y="4093319"/>
              <a:chExt cx="514479" cy="514403"/>
            </a:xfrm>
          </p:grpSpPr>
          <p:sp>
            <p:nvSpPr>
              <p:cNvPr id="2009" name="Google Shape;2009;p22"/>
              <p:cNvSpPr/>
              <p:nvPr/>
            </p:nvSpPr>
            <p:spPr>
              <a:xfrm rot="10800000">
                <a:off x="8874092" y="4180403"/>
                <a:ext cx="94564" cy="94489"/>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rot="10800000">
                <a:off x="8630471" y="4426323"/>
                <a:ext cx="94575" cy="94499"/>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rot="10800000">
                <a:off x="8875280" y="4425136"/>
                <a:ext cx="94499" cy="94564"/>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rot="10800000">
                <a:off x="8629359" y="4181525"/>
                <a:ext cx="94499" cy="94553"/>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rot="10800000">
                <a:off x="8762677" y="4118418"/>
                <a:ext cx="72165" cy="90192"/>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rot="10800000">
                <a:off x="8764296" y="4492616"/>
                <a:ext cx="72175" cy="90192"/>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rot="10800000">
                <a:off x="8941572" y="4313710"/>
                <a:ext cx="90192" cy="72175"/>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2"/>
              <p:cNvSpPr/>
              <p:nvPr/>
            </p:nvSpPr>
            <p:spPr>
              <a:xfrm rot="10800000">
                <a:off x="8567374" y="4315340"/>
                <a:ext cx="90192" cy="72175"/>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rot="10800000">
                <a:off x="8854467" y="4159838"/>
                <a:ext cx="134819" cy="134981"/>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2"/>
              <p:cNvSpPr/>
              <p:nvPr/>
            </p:nvSpPr>
            <p:spPr>
              <a:xfrm rot="10800000">
                <a:off x="8609852" y="4406396"/>
                <a:ext cx="134819" cy="134981"/>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2"/>
              <p:cNvSpPr/>
              <p:nvPr/>
            </p:nvSpPr>
            <p:spPr>
              <a:xfrm rot="10800000">
                <a:off x="8855352" y="4405500"/>
                <a:ext cx="134981" cy="13483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rot="10800000">
                <a:off x="8608805" y="4160896"/>
                <a:ext cx="134981" cy="134819"/>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2"/>
              <p:cNvSpPr/>
              <p:nvPr/>
            </p:nvSpPr>
            <p:spPr>
              <a:xfrm rot="10800000">
                <a:off x="8743030" y="4093319"/>
                <a:ext cx="111448" cy="178765"/>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2"/>
              <p:cNvSpPr/>
              <p:nvPr/>
            </p:nvSpPr>
            <p:spPr>
              <a:xfrm rot="10800000">
                <a:off x="8744671" y="4429130"/>
                <a:ext cx="111437" cy="178592"/>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2"/>
              <p:cNvSpPr/>
              <p:nvPr/>
            </p:nvSpPr>
            <p:spPr>
              <a:xfrm rot="10800000">
                <a:off x="8878097" y="4294074"/>
                <a:ext cx="178582" cy="111437"/>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2"/>
              <p:cNvSpPr/>
              <p:nvPr/>
            </p:nvSpPr>
            <p:spPr>
              <a:xfrm rot="10800000">
                <a:off x="8542200" y="4295704"/>
                <a:ext cx="178841" cy="111448"/>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2"/>
              <p:cNvSpPr/>
              <p:nvPr/>
            </p:nvSpPr>
            <p:spPr>
              <a:xfrm rot="10800000">
                <a:off x="8799197" y="4216285"/>
                <a:ext cx="55648" cy="78696"/>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2"/>
              <p:cNvSpPr/>
              <p:nvPr/>
            </p:nvSpPr>
            <p:spPr>
              <a:xfrm rot="10800000">
                <a:off x="8744293" y="4406245"/>
                <a:ext cx="55659" cy="7868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2"/>
              <p:cNvSpPr/>
              <p:nvPr/>
            </p:nvSpPr>
            <p:spPr>
              <a:xfrm rot="10800000">
                <a:off x="8665770" y="4350974"/>
                <a:ext cx="78534" cy="55799"/>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2"/>
              <p:cNvSpPr/>
              <p:nvPr/>
            </p:nvSpPr>
            <p:spPr>
              <a:xfrm rot="10800000">
                <a:off x="8854834" y="4294441"/>
                <a:ext cx="78534" cy="5581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2"/>
              <p:cNvSpPr/>
              <p:nvPr/>
            </p:nvSpPr>
            <p:spPr>
              <a:xfrm rot="10800000">
                <a:off x="8799941" y="4405867"/>
                <a:ext cx="55799" cy="7855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2"/>
              <p:cNvSpPr/>
              <p:nvPr/>
            </p:nvSpPr>
            <p:spPr>
              <a:xfrm rot="10800000">
                <a:off x="8743408" y="4216803"/>
                <a:ext cx="55799" cy="78544"/>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2"/>
              <p:cNvSpPr/>
              <p:nvPr/>
            </p:nvSpPr>
            <p:spPr>
              <a:xfrm rot="10800000">
                <a:off x="8665241" y="4295337"/>
                <a:ext cx="78696" cy="55648"/>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2"/>
              <p:cNvSpPr/>
              <p:nvPr/>
            </p:nvSpPr>
            <p:spPr>
              <a:xfrm rot="10800000">
                <a:off x="8855201" y="4350240"/>
                <a:ext cx="78696" cy="55637"/>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2"/>
              <p:cNvSpPr/>
              <p:nvPr/>
            </p:nvSpPr>
            <p:spPr>
              <a:xfrm rot="10800000">
                <a:off x="8760302" y="4311346"/>
                <a:ext cx="78544" cy="78534"/>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34"/>
        <p:cNvGrpSpPr/>
        <p:nvPr/>
      </p:nvGrpSpPr>
      <p:grpSpPr>
        <a:xfrm>
          <a:off x="0" y="0"/>
          <a:ext cx="0" cy="0"/>
          <a:chOff x="0" y="0"/>
          <a:chExt cx="0" cy="0"/>
        </a:xfrm>
      </p:grpSpPr>
      <p:sp>
        <p:nvSpPr>
          <p:cNvPr id="2035" name="Google Shape;2035;p23"/>
          <p:cNvSpPr txBox="1">
            <a:spLocks noGrp="1"/>
          </p:cNvSpPr>
          <p:nvPr>
            <p:ph type="subTitle" idx="1"/>
          </p:nvPr>
        </p:nvSpPr>
        <p:spPr>
          <a:xfrm>
            <a:off x="5351043" y="3404824"/>
            <a:ext cx="2589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6" name="Google Shape;2036;p23"/>
          <p:cNvSpPr txBox="1">
            <a:spLocks noGrp="1"/>
          </p:cNvSpPr>
          <p:nvPr>
            <p:ph type="subTitle" idx="2"/>
          </p:nvPr>
        </p:nvSpPr>
        <p:spPr>
          <a:xfrm>
            <a:off x="1203057" y="3404824"/>
            <a:ext cx="2589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7" name="Google Shape;2037;p23"/>
          <p:cNvSpPr txBox="1">
            <a:spLocks noGrp="1"/>
          </p:cNvSpPr>
          <p:nvPr>
            <p:ph type="subTitle" idx="3"/>
          </p:nvPr>
        </p:nvSpPr>
        <p:spPr>
          <a:xfrm>
            <a:off x="1203057" y="2969325"/>
            <a:ext cx="25899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038" name="Google Shape;2038;p23"/>
          <p:cNvSpPr txBox="1">
            <a:spLocks noGrp="1"/>
          </p:cNvSpPr>
          <p:nvPr>
            <p:ph type="subTitle" idx="4"/>
          </p:nvPr>
        </p:nvSpPr>
        <p:spPr>
          <a:xfrm>
            <a:off x="5351043" y="2969325"/>
            <a:ext cx="25899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rdo"/>
              <a:buNone/>
              <a:defRPr sz="1900" b="1">
                <a:solidFill>
                  <a:schemeClr val="dk1"/>
                </a:solidFill>
                <a:latin typeface="Cardo"/>
                <a:ea typeface="Cardo"/>
                <a:cs typeface="Cardo"/>
                <a:sym typeface="Cardo"/>
              </a:defRPr>
            </a:lvl1pPr>
            <a:lvl2pPr lvl="1" algn="ctr" rtl="0">
              <a:lnSpc>
                <a:spcPct val="100000"/>
              </a:lnSpc>
              <a:spcBef>
                <a:spcPts val="0"/>
              </a:spcBef>
              <a:spcAft>
                <a:spcPts val="0"/>
              </a:spcAft>
              <a:buSzPts val="2400"/>
              <a:buFont typeface="Cardo"/>
              <a:buNone/>
              <a:defRPr sz="2400">
                <a:latin typeface="Cardo"/>
                <a:ea typeface="Cardo"/>
                <a:cs typeface="Cardo"/>
                <a:sym typeface="Cardo"/>
              </a:defRPr>
            </a:lvl2pPr>
            <a:lvl3pPr lvl="2" algn="ctr" rtl="0">
              <a:lnSpc>
                <a:spcPct val="100000"/>
              </a:lnSpc>
              <a:spcBef>
                <a:spcPts val="0"/>
              </a:spcBef>
              <a:spcAft>
                <a:spcPts val="0"/>
              </a:spcAft>
              <a:buSzPts val="2400"/>
              <a:buFont typeface="Cardo"/>
              <a:buNone/>
              <a:defRPr sz="2400">
                <a:latin typeface="Cardo"/>
                <a:ea typeface="Cardo"/>
                <a:cs typeface="Cardo"/>
                <a:sym typeface="Cardo"/>
              </a:defRPr>
            </a:lvl3pPr>
            <a:lvl4pPr lvl="3" algn="ctr" rtl="0">
              <a:lnSpc>
                <a:spcPct val="100000"/>
              </a:lnSpc>
              <a:spcBef>
                <a:spcPts val="0"/>
              </a:spcBef>
              <a:spcAft>
                <a:spcPts val="0"/>
              </a:spcAft>
              <a:buSzPts val="2400"/>
              <a:buFont typeface="Cardo"/>
              <a:buNone/>
              <a:defRPr sz="2400">
                <a:latin typeface="Cardo"/>
                <a:ea typeface="Cardo"/>
                <a:cs typeface="Cardo"/>
                <a:sym typeface="Cardo"/>
              </a:defRPr>
            </a:lvl4pPr>
            <a:lvl5pPr lvl="4" algn="ctr" rtl="0">
              <a:lnSpc>
                <a:spcPct val="100000"/>
              </a:lnSpc>
              <a:spcBef>
                <a:spcPts val="0"/>
              </a:spcBef>
              <a:spcAft>
                <a:spcPts val="0"/>
              </a:spcAft>
              <a:buSzPts val="2400"/>
              <a:buFont typeface="Cardo"/>
              <a:buNone/>
              <a:defRPr sz="2400">
                <a:latin typeface="Cardo"/>
                <a:ea typeface="Cardo"/>
                <a:cs typeface="Cardo"/>
                <a:sym typeface="Cardo"/>
              </a:defRPr>
            </a:lvl5pPr>
            <a:lvl6pPr lvl="5" algn="ctr" rtl="0">
              <a:lnSpc>
                <a:spcPct val="100000"/>
              </a:lnSpc>
              <a:spcBef>
                <a:spcPts val="0"/>
              </a:spcBef>
              <a:spcAft>
                <a:spcPts val="0"/>
              </a:spcAft>
              <a:buSzPts val="2400"/>
              <a:buFont typeface="Cardo"/>
              <a:buNone/>
              <a:defRPr sz="2400">
                <a:latin typeface="Cardo"/>
                <a:ea typeface="Cardo"/>
                <a:cs typeface="Cardo"/>
                <a:sym typeface="Cardo"/>
              </a:defRPr>
            </a:lvl6pPr>
            <a:lvl7pPr lvl="6" algn="ctr" rtl="0">
              <a:lnSpc>
                <a:spcPct val="100000"/>
              </a:lnSpc>
              <a:spcBef>
                <a:spcPts val="0"/>
              </a:spcBef>
              <a:spcAft>
                <a:spcPts val="0"/>
              </a:spcAft>
              <a:buSzPts val="2400"/>
              <a:buFont typeface="Cardo"/>
              <a:buNone/>
              <a:defRPr sz="2400">
                <a:latin typeface="Cardo"/>
                <a:ea typeface="Cardo"/>
                <a:cs typeface="Cardo"/>
                <a:sym typeface="Cardo"/>
              </a:defRPr>
            </a:lvl7pPr>
            <a:lvl8pPr lvl="7" algn="ctr" rtl="0">
              <a:lnSpc>
                <a:spcPct val="100000"/>
              </a:lnSpc>
              <a:spcBef>
                <a:spcPts val="0"/>
              </a:spcBef>
              <a:spcAft>
                <a:spcPts val="0"/>
              </a:spcAft>
              <a:buSzPts val="2400"/>
              <a:buFont typeface="Cardo"/>
              <a:buNone/>
              <a:defRPr sz="2400">
                <a:latin typeface="Cardo"/>
                <a:ea typeface="Cardo"/>
                <a:cs typeface="Cardo"/>
                <a:sym typeface="Cardo"/>
              </a:defRPr>
            </a:lvl8pPr>
            <a:lvl9pPr lvl="8" algn="ctr" rtl="0">
              <a:lnSpc>
                <a:spcPct val="100000"/>
              </a:lnSpc>
              <a:spcBef>
                <a:spcPts val="0"/>
              </a:spcBef>
              <a:spcAft>
                <a:spcPts val="0"/>
              </a:spcAft>
              <a:buSzPts val="2400"/>
              <a:buFont typeface="Cardo"/>
              <a:buNone/>
              <a:defRPr sz="2400">
                <a:latin typeface="Cardo"/>
                <a:ea typeface="Cardo"/>
                <a:cs typeface="Cardo"/>
                <a:sym typeface="Cardo"/>
              </a:defRPr>
            </a:lvl9pPr>
          </a:lstStyle>
          <a:p>
            <a:endParaRPr/>
          </a:p>
        </p:txBody>
      </p:sp>
      <p:sp>
        <p:nvSpPr>
          <p:cNvPr id="2039" name="Google Shape;2039;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40" name="Google Shape;2040;p23"/>
          <p:cNvGrpSpPr/>
          <p:nvPr/>
        </p:nvGrpSpPr>
        <p:grpSpPr>
          <a:xfrm rot="10800000" flipH="1">
            <a:off x="92083" y="4015511"/>
            <a:ext cx="720708" cy="1016178"/>
            <a:chOff x="83370" y="77544"/>
            <a:chExt cx="720708" cy="1016178"/>
          </a:xfrm>
        </p:grpSpPr>
        <p:grpSp>
          <p:nvGrpSpPr>
            <p:cNvPr id="2041" name="Google Shape;2041;p23"/>
            <p:cNvGrpSpPr/>
            <p:nvPr/>
          </p:nvGrpSpPr>
          <p:grpSpPr>
            <a:xfrm flipH="1">
              <a:off x="83370" y="501510"/>
              <a:ext cx="497696" cy="592212"/>
              <a:chOff x="5873675" y="1863425"/>
              <a:chExt cx="517625" cy="615925"/>
            </a:xfrm>
          </p:grpSpPr>
          <p:sp>
            <p:nvSpPr>
              <p:cNvPr id="2042" name="Google Shape;2042;p2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3"/>
            <p:cNvGrpSpPr/>
            <p:nvPr/>
          </p:nvGrpSpPr>
          <p:grpSpPr>
            <a:xfrm flipH="1">
              <a:off x="402233" y="77544"/>
              <a:ext cx="401845" cy="478185"/>
              <a:chOff x="4351575" y="312775"/>
              <a:chExt cx="517575" cy="615900"/>
            </a:xfrm>
          </p:grpSpPr>
          <p:sp>
            <p:nvSpPr>
              <p:cNvPr id="2049" name="Google Shape;2049;p2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5" name="Google Shape;2055;p23"/>
          <p:cNvGrpSpPr/>
          <p:nvPr/>
        </p:nvGrpSpPr>
        <p:grpSpPr>
          <a:xfrm rot="10800000" flipH="1">
            <a:off x="8331208" y="4015511"/>
            <a:ext cx="720708" cy="1016178"/>
            <a:chOff x="8322495" y="77544"/>
            <a:chExt cx="720708" cy="1016178"/>
          </a:xfrm>
        </p:grpSpPr>
        <p:grpSp>
          <p:nvGrpSpPr>
            <p:cNvPr id="2056" name="Google Shape;2056;p23"/>
            <p:cNvGrpSpPr/>
            <p:nvPr/>
          </p:nvGrpSpPr>
          <p:grpSpPr>
            <a:xfrm>
              <a:off x="8545507" y="501510"/>
              <a:ext cx="497696" cy="592212"/>
              <a:chOff x="5873675" y="1863425"/>
              <a:chExt cx="517625" cy="615925"/>
            </a:xfrm>
          </p:grpSpPr>
          <p:sp>
            <p:nvSpPr>
              <p:cNvPr id="2057" name="Google Shape;2057;p2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23"/>
            <p:cNvGrpSpPr/>
            <p:nvPr/>
          </p:nvGrpSpPr>
          <p:grpSpPr>
            <a:xfrm>
              <a:off x="8322495" y="77544"/>
              <a:ext cx="401845" cy="478185"/>
              <a:chOff x="4351575" y="312775"/>
              <a:chExt cx="517575" cy="615900"/>
            </a:xfrm>
          </p:grpSpPr>
          <p:sp>
            <p:nvSpPr>
              <p:cNvPr id="2064" name="Google Shape;2064;p2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0" name="Google Shape;2070;p23"/>
          <p:cNvGrpSpPr/>
          <p:nvPr/>
        </p:nvGrpSpPr>
        <p:grpSpPr>
          <a:xfrm>
            <a:off x="92083" y="111811"/>
            <a:ext cx="720708" cy="1016178"/>
            <a:chOff x="83370" y="77544"/>
            <a:chExt cx="720708" cy="1016178"/>
          </a:xfrm>
        </p:grpSpPr>
        <p:grpSp>
          <p:nvGrpSpPr>
            <p:cNvPr id="2071" name="Google Shape;2071;p23"/>
            <p:cNvGrpSpPr/>
            <p:nvPr/>
          </p:nvGrpSpPr>
          <p:grpSpPr>
            <a:xfrm flipH="1">
              <a:off x="83370" y="501510"/>
              <a:ext cx="497696" cy="592212"/>
              <a:chOff x="5873675" y="1863425"/>
              <a:chExt cx="517625" cy="615925"/>
            </a:xfrm>
          </p:grpSpPr>
          <p:sp>
            <p:nvSpPr>
              <p:cNvPr id="2072" name="Google Shape;2072;p2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23"/>
            <p:cNvGrpSpPr/>
            <p:nvPr/>
          </p:nvGrpSpPr>
          <p:grpSpPr>
            <a:xfrm flipH="1">
              <a:off x="402233" y="77544"/>
              <a:ext cx="401845" cy="478185"/>
              <a:chOff x="4351575" y="312775"/>
              <a:chExt cx="517575" cy="615900"/>
            </a:xfrm>
          </p:grpSpPr>
          <p:sp>
            <p:nvSpPr>
              <p:cNvPr id="2079" name="Google Shape;2079;p2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23"/>
          <p:cNvGrpSpPr/>
          <p:nvPr/>
        </p:nvGrpSpPr>
        <p:grpSpPr>
          <a:xfrm>
            <a:off x="8331208" y="111811"/>
            <a:ext cx="720708" cy="1016178"/>
            <a:chOff x="8322495" y="77544"/>
            <a:chExt cx="720708" cy="1016178"/>
          </a:xfrm>
        </p:grpSpPr>
        <p:grpSp>
          <p:nvGrpSpPr>
            <p:cNvPr id="2086" name="Google Shape;2086;p23"/>
            <p:cNvGrpSpPr/>
            <p:nvPr/>
          </p:nvGrpSpPr>
          <p:grpSpPr>
            <a:xfrm>
              <a:off x="8545507" y="501510"/>
              <a:ext cx="497696" cy="592212"/>
              <a:chOff x="5873675" y="1863425"/>
              <a:chExt cx="517625" cy="615925"/>
            </a:xfrm>
          </p:grpSpPr>
          <p:sp>
            <p:nvSpPr>
              <p:cNvPr id="2087" name="Google Shape;2087;p23"/>
              <p:cNvSpPr/>
              <p:nvPr/>
            </p:nvSpPr>
            <p:spPr>
              <a:xfrm>
                <a:off x="5944475" y="1948250"/>
                <a:ext cx="376050" cy="440950"/>
              </a:xfrm>
              <a:custGeom>
                <a:avLst/>
                <a:gdLst/>
                <a:ahLst/>
                <a:cxnLst/>
                <a:rect l="l" t="t" r="r" b="b"/>
                <a:pathLst>
                  <a:path w="15042" h="17638" extrusionOk="0">
                    <a:moveTo>
                      <a:pt x="7520" y="1"/>
                    </a:moveTo>
                    <a:cubicBezTo>
                      <a:pt x="6782" y="904"/>
                      <a:pt x="5688" y="1433"/>
                      <a:pt x="4518" y="1433"/>
                    </a:cubicBezTo>
                    <a:cubicBezTo>
                      <a:pt x="3951" y="1433"/>
                      <a:pt x="3489" y="1895"/>
                      <a:pt x="3489" y="2462"/>
                    </a:cubicBezTo>
                    <a:cubicBezTo>
                      <a:pt x="3489" y="2505"/>
                      <a:pt x="3487" y="2548"/>
                      <a:pt x="3485" y="2590"/>
                    </a:cubicBezTo>
                    <a:cubicBezTo>
                      <a:pt x="3485" y="2590"/>
                      <a:pt x="3455" y="3047"/>
                      <a:pt x="3416" y="3503"/>
                    </a:cubicBezTo>
                    <a:cubicBezTo>
                      <a:pt x="3395" y="3747"/>
                      <a:pt x="3373" y="3990"/>
                      <a:pt x="3350" y="4174"/>
                    </a:cubicBezTo>
                    <a:cubicBezTo>
                      <a:pt x="3127" y="6046"/>
                      <a:pt x="1679" y="6141"/>
                      <a:pt x="1379" y="6141"/>
                    </a:cubicBezTo>
                    <a:cubicBezTo>
                      <a:pt x="1241" y="6141"/>
                      <a:pt x="916" y="6141"/>
                      <a:pt x="555" y="7497"/>
                    </a:cubicBezTo>
                    <a:cubicBezTo>
                      <a:pt x="421" y="8000"/>
                      <a:pt x="229" y="8439"/>
                      <a:pt x="1" y="8818"/>
                    </a:cubicBezTo>
                    <a:cubicBezTo>
                      <a:pt x="229" y="9197"/>
                      <a:pt x="421" y="9637"/>
                      <a:pt x="555" y="10141"/>
                    </a:cubicBezTo>
                    <a:cubicBezTo>
                      <a:pt x="915" y="11493"/>
                      <a:pt x="1239" y="11497"/>
                      <a:pt x="1383" y="11497"/>
                    </a:cubicBezTo>
                    <a:lnTo>
                      <a:pt x="1389" y="11497"/>
                    </a:lnTo>
                    <a:cubicBezTo>
                      <a:pt x="1688" y="11497"/>
                      <a:pt x="3128" y="11596"/>
                      <a:pt x="3350" y="13464"/>
                    </a:cubicBezTo>
                    <a:cubicBezTo>
                      <a:pt x="3373" y="13647"/>
                      <a:pt x="3396" y="13891"/>
                      <a:pt x="3416" y="14135"/>
                    </a:cubicBezTo>
                    <a:cubicBezTo>
                      <a:pt x="3455" y="14591"/>
                      <a:pt x="3485" y="15048"/>
                      <a:pt x="3485" y="15048"/>
                    </a:cubicBezTo>
                    <a:cubicBezTo>
                      <a:pt x="3487" y="15090"/>
                      <a:pt x="3489" y="15132"/>
                      <a:pt x="3489" y="15175"/>
                    </a:cubicBezTo>
                    <a:cubicBezTo>
                      <a:pt x="3489" y="15742"/>
                      <a:pt x="3951" y="16205"/>
                      <a:pt x="4518" y="16205"/>
                    </a:cubicBezTo>
                    <a:cubicBezTo>
                      <a:pt x="5688" y="16205"/>
                      <a:pt x="6782" y="16732"/>
                      <a:pt x="7520" y="17637"/>
                    </a:cubicBezTo>
                    <a:cubicBezTo>
                      <a:pt x="8259" y="16734"/>
                      <a:pt x="9353" y="16205"/>
                      <a:pt x="10523" y="16205"/>
                    </a:cubicBezTo>
                    <a:cubicBezTo>
                      <a:pt x="11090" y="16205"/>
                      <a:pt x="11552" y="15742"/>
                      <a:pt x="11552" y="15175"/>
                    </a:cubicBezTo>
                    <a:cubicBezTo>
                      <a:pt x="11552" y="15132"/>
                      <a:pt x="11554" y="15090"/>
                      <a:pt x="11557" y="15048"/>
                    </a:cubicBezTo>
                    <a:cubicBezTo>
                      <a:pt x="11557" y="15048"/>
                      <a:pt x="11587" y="14591"/>
                      <a:pt x="11625" y="14135"/>
                    </a:cubicBezTo>
                    <a:cubicBezTo>
                      <a:pt x="11646" y="13891"/>
                      <a:pt x="11669" y="13647"/>
                      <a:pt x="11690" y="13464"/>
                    </a:cubicBezTo>
                    <a:cubicBezTo>
                      <a:pt x="11914" y="11591"/>
                      <a:pt x="13362" y="11497"/>
                      <a:pt x="13662" y="11497"/>
                    </a:cubicBezTo>
                    <a:lnTo>
                      <a:pt x="13663" y="11497"/>
                    </a:lnTo>
                    <a:cubicBezTo>
                      <a:pt x="13802" y="11497"/>
                      <a:pt x="14125" y="11493"/>
                      <a:pt x="14485" y="10141"/>
                    </a:cubicBezTo>
                    <a:cubicBezTo>
                      <a:pt x="14620" y="9637"/>
                      <a:pt x="14812" y="9197"/>
                      <a:pt x="15041" y="8818"/>
                    </a:cubicBezTo>
                    <a:cubicBezTo>
                      <a:pt x="14812" y="8439"/>
                      <a:pt x="14620" y="8000"/>
                      <a:pt x="14485" y="7497"/>
                    </a:cubicBezTo>
                    <a:cubicBezTo>
                      <a:pt x="14125" y="6144"/>
                      <a:pt x="13802" y="6141"/>
                      <a:pt x="13658" y="6141"/>
                    </a:cubicBezTo>
                    <a:lnTo>
                      <a:pt x="13653" y="6141"/>
                    </a:lnTo>
                    <a:cubicBezTo>
                      <a:pt x="13353" y="6141"/>
                      <a:pt x="11914" y="6042"/>
                      <a:pt x="11690" y="4174"/>
                    </a:cubicBezTo>
                    <a:cubicBezTo>
                      <a:pt x="11669" y="3990"/>
                      <a:pt x="11646" y="3747"/>
                      <a:pt x="11625" y="3503"/>
                    </a:cubicBezTo>
                    <a:cubicBezTo>
                      <a:pt x="11587" y="3047"/>
                      <a:pt x="11557" y="2590"/>
                      <a:pt x="11557" y="2590"/>
                    </a:cubicBezTo>
                    <a:cubicBezTo>
                      <a:pt x="11554" y="2548"/>
                      <a:pt x="11552" y="2505"/>
                      <a:pt x="11552" y="2462"/>
                    </a:cubicBezTo>
                    <a:cubicBezTo>
                      <a:pt x="11552" y="1894"/>
                      <a:pt x="11090" y="1433"/>
                      <a:pt x="10523" y="1433"/>
                    </a:cubicBezTo>
                    <a:cubicBezTo>
                      <a:pt x="9353" y="1433"/>
                      <a:pt x="8259" y="905"/>
                      <a:pt x="7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873675" y="1863425"/>
                <a:ext cx="517625" cy="615925"/>
              </a:xfrm>
              <a:custGeom>
                <a:avLst/>
                <a:gdLst/>
                <a:ahLst/>
                <a:cxnLst/>
                <a:rect l="l" t="t" r="r" b="b"/>
                <a:pathLst>
                  <a:path w="20705" h="24637" fill="none" extrusionOk="0">
                    <a:moveTo>
                      <a:pt x="19172" y="10395"/>
                    </a:moveTo>
                    <a:cubicBezTo>
                      <a:pt x="18649" y="8430"/>
                      <a:pt x="17780" y="7609"/>
                      <a:pt x="16483" y="7615"/>
                    </a:cubicBezTo>
                    <a:cubicBezTo>
                      <a:pt x="16422" y="7615"/>
                      <a:pt x="16304" y="5855"/>
                      <a:pt x="16304" y="5855"/>
                    </a:cubicBezTo>
                    <a:cubicBezTo>
                      <a:pt x="16304" y="4227"/>
                      <a:pt x="14983" y="2907"/>
                      <a:pt x="13355" y="2907"/>
                    </a:cubicBezTo>
                    <a:cubicBezTo>
                      <a:pt x="12685" y="2907"/>
                      <a:pt x="12072" y="2558"/>
                      <a:pt x="11706" y="1995"/>
                    </a:cubicBezTo>
                    <a:cubicBezTo>
                      <a:pt x="11379" y="1493"/>
                      <a:pt x="10352" y="1"/>
                      <a:pt x="10352" y="1"/>
                    </a:cubicBezTo>
                    <a:cubicBezTo>
                      <a:pt x="10352" y="1"/>
                      <a:pt x="9325" y="1493"/>
                      <a:pt x="8999" y="1995"/>
                    </a:cubicBezTo>
                    <a:cubicBezTo>
                      <a:pt x="8634" y="2558"/>
                      <a:pt x="8020" y="2907"/>
                      <a:pt x="7350" y="2907"/>
                    </a:cubicBezTo>
                    <a:cubicBezTo>
                      <a:pt x="5721" y="2907"/>
                      <a:pt x="4401" y="4227"/>
                      <a:pt x="4401" y="5855"/>
                    </a:cubicBezTo>
                    <a:cubicBezTo>
                      <a:pt x="4401" y="5855"/>
                      <a:pt x="4284" y="7615"/>
                      <a:pt x="4222" y="7615"/>
                    </a:cubicBezTo>
                    <a:cubicBezTo>
                      <a:pt x="2926" y="7609"/>
                      <a:pt x="2056" y="8430"/>
                      <a:pt x="1532" y="10395"/>
                    </a:cubicBezTo>
                    <a:cubicBezTo>
                      <a:pt x="1122" y="11936"/>
                      <a:pt x="1" y="12211"/>
                      <a:pt x="1" y="12211"/>
                    </a:cubicBezTo>
                    <a:cubicBezTo>
                      <a:pt x="1" y="12211"/>
                      <a:pt x="1122" y="12488"/>
                      <a:pt x="1532" y="14028"/>
                    </a:cubicBezTo>
                    <a:cubicBezTo>
                      <a:pt x="2056" y="15993"/>
                      <a:pt x="2926" y="16814"/>
                      <a:pt x="4222" y="16809"/>
                    </a:cubicBezTo>
                    <a:cubicBezTo>
                      <a:pt x="4284" y="16809"/>
                      <a:pt x="4401" y="18568"/>
                      <a:pt x="4401" y="18568"/>
                    </a:cubicBezTo>
                    <a:cubicBezTo>
                      <a:pt x="4401" y="20197"/>
                      <a:pt x="5721" y="21517"/>
                      <a:pt x="7350" y="21517"/>
                    </a:cubicBezTo>
                    <a:cubicBezTo>
                      <a:pt x="8020" y="21517"/>
                      <a:pt x="8634" y="21866"/>
                      <a:pt x="8999" y="22427"/>
                    </a:cubicBezTo>
                    <a:cubicBezTo>
                      <a:pt x="9325" y="22931"/>
                      <a:pt x="10352" y="24637"/>
                      <a:pt x="10352" y="24637"/>
                    </a:cubicBezTo>
                    <a:cubicBezTo>
                      <a:pt x="10352" y="24637"/>
                      <a:pt x="11379" y="22931"/>
                      <a:pt x="11706" y="22427"/>
                    </a:cubicBezTo>
                    <a:cubicBezTo>
                      <a:pt x="12072" y="21866"/>
                      <a:pt x="12685" y="21517"/>
                      <a:pt x="13355" y="21517"/>
                    </a:cubicBezTo>
                    <a:cubicBezTo>
                      <a:pt x="14983" y="21517"/>
                      <a:pt x="16304" y="20197"/>
                      <a:pt x="16304" y="18568"/>
                    </a:cubicBezTo>
                    <a:cubicBezTo>
                      <a:pt x="16304" y="18568"/>
                      <a:pt x="16422" y="16809"/>
                      <a:pt x="16483" y="16809"/>
                    </a:cubicBezTo>
                    <a:cubicBezTo>
                      <a:pt x="17780" y="16814"/>
                      <a:pt x="18649" y="15993"/>
                      <a:pt x="19172" y="14028"/>
                    </a:cubicBezTo>
                    <a:cubicBezTo>
                      <a:pt x="19583" y="12488"/>
                      <a:pt x="20705" y="12211"/>
                      <a:pt x="20705" y="12211"/>
                    </a:cubicBezTo>
                    <a:cubicBezTo>
                      <a:pt x="20705" y="12211"/>
                      <a:pt x="19583" y="11936"/>
                      <a:pt x="19172" y="10395"/>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6023800" y="2060025"/>
                <a:ext cx="219650" cy="219675"/>
              </a:xfrm>
              <a:custGeom>
                <a:avLst/>
                <a:gdLst/>
                <a:ahLst/>
                <a:cxnLst/>
                <a:rect l="l" t="t" r="r" b="b"/>
                <a:pathLst>
                  <a:path w="8786" h="8787" fill="none" extrusionOk="0">
                    <a:moveTo>
                      <a:pt x="8785" y="4393"/>
                    </a:moveTo>
                    <a:lnTo>
                      <a:pt x="7475" y="3117"/>
                    </a:lnTo>
                    <a:lnTo>
                      <a:pt x="7499" y="1288"/>
                    </a:lnTo>
                    <a:lnTo>
                      <a:pt x="5670" y="1312"/>
                    </a:lnTo>
                    <a:lnTo>
                      <a:pt x="4393" y="1"/>
                    </a:lnTo>
                    <a:lnTo>
                      <a:pt x="3117" y="1312"/>
                    </a:lnTo>
                    <a:lnTo>
                      <a:pt x="1288" y="1288"/>
                    </a:lnTo>
                    <a:lnTo>
                      <a:pt x="1312" y="3117"/>
                    </a:lnTo>
                    <a:lnTo>
                      <a:pt x="1" y="4393"/>
                    </a:lnTo>
                    <a:lnTo>
                      <a:pt x="1312" y="5670"/>
                    </a:lnTo>
                    <a:lnTo>
                      <a:pt x="1288" y="7499"/>
                    </a:lnTo>
                    <a:lnTo>
                      <a:pt x="3117" y="7475"/>
                    </a:lnTo>
                    <a:lnTo>
                      <a:pt x="4393" y="8786"/>
                    </a:lnTo>
                    <a:lnTo>
                      <a:pt x="5670" y="7475"/>
                    </a:lnTo>
                    <a:lnTo>
                      <a:pt x="7499" y="7499"/>
                    </a:lnTo>
                    <a:lnTo>
                      <a:pt x="7475" y="5670"/>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23800" y="2060025"/>
                <a:ext cx="219650" cy="219675"/>
              </a:xfrm>
              <a:custGeom>
                <a:avLst/>
                <a:gdLst/>
                <a:ahLst/>
                <a:cxnLst/>
                <a:rect l="l" t="t" r="r" b="b"/>
                <a:pathLst>
                  <a:path w="8786" h="8787" extrusionOk="0">
                    <a:moveTo>
                      <a:pt x="4393" y="1"/>
                    </a:moveTo>
                    <a:lnTo>
                      <a:pt x="3117" y="1312"/>
                    </a:lnTo>
                    <a:lnTo>
                      <a:pt x="1288" y="1288"/>
                    </a:lnTo>
                    <a:lnTo>
                      <a:pt x="1288" y="1288"/>
                    </a:lnTo>
                    <a:lnTo>
                      <a:pt x="1312" y="3117"/>
                    </a:lnTo>
                    <a:lnTo>
                      <a:pt x="1" y="4393"/>
                    </a:lnTo>
                    <a:lnTo>
                      <a:pt x="1312" y="5670"/>
                    </a:lnTo>
                    <a:lnTo>
                      <a:pt x="1288" y="7499"/>
                    </a:lnTo>
                    <a:lnTo>
                      <a:pt x="3117" y="7475"/>
                    </a:lnTo>
                    <a:lnTo>
                      <a:pt x="4393" y="8786"/>
                    </a:lnTo>
                    <a:lnTo>
                      <a:pt x="5670" y="7475"/>
                    </a:lnTo>
                    <a:lnTo>
                      <a:pt x="7499" y="7499"/>
                    </a:lnTo>
                    <a:lnTo>
                      <a:pt x="7499" y="7499"/>
                    </a:lnTo>
                    <a:lnTo>
                      <a:pt x="7475" y="5670"/>
                    </a:lnTo>
                    <a:lnTo>
                      <a:pt x="8785" y="4393"/>
                    </a:lnTo>
                    <a:lnTo>
                      <a:pt x="7475" y="3117"/>
                    </a:lnTo>
                    <a:lnTo>
                      <a:pt x="7499" y="1288"/>
                    </a:lnTo>
                    <a:lnTo>
                      <a:pt x="5670" y="1312"/>
                    </a:lnTo>
                    <a:lnTo>
                      <a:pt x="4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6082400" y="2118650"/>
                <a:ext cx="102450" cy="102425"/>
              </a:xfrm>
              <a:custGeom>
                <a:avLst/>
                <a:gdLst/>
                <a:ahLst/>
                <a:cxnLst/>
                <a:rect l="l" t="t" r="r" b="b"/>
                <a:pathLst>
                  <a:path w="4098" h="4097" extrusionOk="0">
                    <a:moveTo>
                      <a:pt x="4097" y="2048"/>
                    </a:moveTo>
                    <a:lnTo>
                      <a:pt x="3486" y="1453"/>
                    </a:lnTo>
                    <a:lnTo>
                      <a:pt x="3497" y="600"/>
                    </a:lnTo>
                    <a:lnTo>
                      <a:pt x="2645" y="612"/>
                    </a:lnTo>
                    <a:lnTo>
                      <a:pt x="2049" y="1"/>
                    </a:lnTo>
                    <a:lnTo>
                      <a:pt x="1454" y="612"/>
                    </a:lnTo>
                    <a:lnTo>
                      <a:pt x="601" y="600"/>
                    </a:lnTo>
                    <a:lnTo>
                      <a:pt x="613" y="1453"/>
                    </a:lnTo>
                    <a:lnTo>
                      <a:pt x="1" y="2048"/>
                    </a:lnTo>
                    <a:lnTo>
                      <a:pt x="613" y="2644"/>
                    </a:lnTo>
                    <a:lnTo>
                      <a:pt x="601" y="3497"/>
                    </a:lnTo>
                    <a:lnTo>
                      <a:pt x="1454" y="3485"/>
                    </a:lnTo>
                    <a:lnTo>
                      <a:pt x="2049" y="4096"/>
                    </a:lnTo>
                    <a:lnTo>
                      <a:pt x="2645" y="3485"/>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23"/>
            <p:cNvGrpSpPr/>
            <p:nvPr/>
          </p:nvGrpSpPr>
          <p:grpSpPr>
            <a:xfrm>
              <a:off x="8322495" y="77544"/>
              <a:ext cx="401845" cy="478185"/>
              <a:chOff x="4351575" y="312775"/>
              <a:chExt cx="517575" cy="615900"/>
            </a:xfrm>
          </p:grpSpPr>
          <p:sp>
            <p:nvSpPr>
              <p:cNvPr id="2094" name="Google Shape;2094;p23"/>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5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Cardo"/>
              <a:buNone/>
              <a:defRPr sz="3300" b="1">
                <a:solidFill>
                  <a:schemeClr val="dk1"/>
                </a:solidFill>
                <a:latin typeface="Cardo"/>
                <a:ea typeface="Cardo"/>
                <a:cs typeface="Cardo"/>
                <a:sym typeface="Cardo"/>
              </a:defRPr>
            </a:lvl1pPr>
            <a:lvl2pPr lvl="1"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2pPr>
            <a:lvl3pPr lvl="2"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3pPr>
            <a:lvl4pPr lvl="3"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4pPr>
            <a:lvl5pPr lvl="4"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5pPr>
            <a:lvl6pPr lvl="5"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6pPr>
            <a:lvl7pPr lvl="6"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7pPr>
            <a:lvl8pPr lvl="7"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8pPr>
            <a:lvl9pPr lvl="8" rtl="0">
              <a:spcBef>
                <a:spcPts val="0"/>
              </a:spcBef>
              <a:spcAft>
                <a:spcPts val="0"/>
              </a:spcAft>
              <a:buClr>
                <a:schemeClr val="dk1"/>
              </a:buClr>
              <a:buSzPts val="3500"/>
              <a:buFont typeface="Cardo"/>
              <a:buNone/>
              <a:defRPr sz="3500">
                <a:solidFill>
                  <a:schemeClr val="dk1"/>
                </a:solidFill>
                <a:latin typeface="Cardo"/>
                <a:ea typeface="Cardo"/>
                <a:cs typeface="Cardo"/>
                <a:sym typeface="Cardo"/>
              </a:defRPr>
            </a:lvl9pPr>
          </a:lstStyle>
          <a:p>
            <a:endParaRPr/>
          </a:p>
        </p:txBody>
      </p:sp>
      <p:sp>
        <p:nvSpPr>
          <p:cNvPr id="7" name="Google Shape;7;p1"/>
          <p:cNvSpPr txBox="1">
            <a:spLocks noGrp="1"/>
          </p:cNvSpPr>
          <p:nvPr>
            <p:ph type="body" idx="1"/>
          </p:nvPr>
        </p:nvSpPr>
        <p:spPr>
          <a:xfrm>
            <a:off x="713225" y="1158501"/>
            <a:ext cx="7717500" cy="3445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0" r:id="rId7"/>
    <p:sldLayoutId id="2147483668" r:id="rId8"/>
    <p:sldLayoutId id="2147483669" r:id="rId9"/>
    <p:sldLayoutId id="2147483670" r:id="rId10"/>
    <p:sldLayoutId id="2147483675" r:id="rId11"/>
    <p:sldLayoutId id="2147483676"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darashan.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39"/>
          <p:cNvSpPr txBox="1">
            <a:spLocks noGrp="1"/>
          </p:cNvSpPr>
          <p:nvPr>
            <p:ph type="ctrTitle"/>
          </p:nvPr>
        </p:nvSpPr>
        <p:spPr>
          <a:xfrm>
            <a:off x="1182711" y="259447"/>
            <a:ext cx="5010000" cy="1091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rgbClr val="8F287B"/>
                </a:solidFill>
              </a:rPr>
              <a:t>Management of Organizational Data</a:t>
            </a:r>
            <a:endParaRPr sz="3600">
              <a:solidFill>
                <a:srgbClr val="8F287B"/>
              </a:solidFill>
            </a:endParaRPr>
          </a:p>
        </p:txBody>
      </p:sp>
      <p:sp>
        <p:nvSpPr>
          <p:cNvPr id="3222" name="Google Shape;3222;p39"/>
          <p:cNvSpPr txBox="1">
            <a:spLocks noGrp="1"/>
          </p:cNvSpPr>
          <p:nvPr>
            <p:ph type="subTitle" idx="1"/>
          </p:nvPr>
        </p:nvSpPr>
        <p:spPr>
          <a:xfrm>
            <a:off x="2717085" y="1353742"/>
            <a:ext cx="1941251" cy="872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accent1"/>
                </a:solidFill>
              </a:rPr>
              <a:t>Darshan App </a:t>
            </a:r>
            <a:br>
              <a:rPr lang="en-US" sz="1200">
                <a:solidFill>
                  <a:schemeClr val="accent1"/>
                </a:solidFill>
              </a:rPr>
            </a:br>
            <a:r>
              <a:rPr lang="en-US" sz="1200"/>
              <a:t>A key to pious India</a:t>
            </a:r>
            <a:endParaRPr sz="1200"/>
          </a:p>
        </p:txBody>
      </p:sp>
      <p:grpSp>
        <p:nvGrpSpPr>
          <p:cNvPr id="3223" name="Google Shape;3223;p39"/>
          <p:cNvGrpSpPr/>
          <p:nvPr/>
        </p:nvGrpSpPr>
        <p:grpSpPr>
          <a:xfrm>
            <a:off x="5579348" y="241824"/>
            <a:ext cx="4176509" cy="4901676"/>
            <a:chOff x="1212198" y="3586400"/>
            <a:chExt cx="1287179" cy="1510672"/>
          </a:xfrm>
        </p:grpSpPr>
        <p:sp>
          <p:nvSpPr>
            <p:cNvPr id="3224" name="Google Shape;3224;p39"/>
            <p:cNvSpPr/>
            <p:nvPr/>
          </p:nvSpPr>
          <p:spPr>
            <a:xfrm>
              <a:off x="1582600" y="4680925"/>
              <a:ext cx="546375" cy="128850"/>
            </a:xfrm>
            <a:custGeom>
              <a:avLst/>
              <a:gdLst/>
              <a:ahLst/>
              <a:cxnLst/>
              <a:rect l="l" t="t" r="r" b="b"/>
              <a:pathLst>
                <a:path w="21855" h="5154" extrusionOk="0">
                  <a:moveTo>
                    <a:pt x="10927" y="0"/>
                  </a:moveTo>
                  <a:cubicBezTo>
                    <a:pt x="3353" y="0"/>
                    <a:pt x="1" y="1674"/>
                    <a:pt x="1" y="1674"/>
                  </a:cubicBezTo>
                  <a:lnTo>
                    <a:pt x="1" y="5154"/>
                  </a:lnTo>
                  <a:lnTo>
                    <a:pt x="21854" y="5154"/>
                  </a:lnTo>
                  <a:lnTo>
                    <a:pt x="21854" y="1674"/>
                  </a:lnTo>
                  <a:cubicBezTo>
                    <a:pt x="21854" y="1674"/>
                    <a:pt x="18502" y="0"/>
                    <a:pt x="10927" y="0"/>
                  </a:cubicBezTo>
                  <a:close/>
                </a:path>
              </a:pathLst>
            </a:custGeom>
            <a:solidFill>
              <a:srgbClr val="D02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9"/>
            <p:cNvSpPr/>
            <p:nvPr/>
          </p:nvSpPr>
          <p:spPr>
            <a:xfrm>
              <a:off x="21996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1511950" y="4809750"/>
              <a:ext cx="687675" cy="258325"/>
            </a:xfrm>
            <a:custGeom>
              <a:avLst/>
              <a:gdLst/>
              <a:ahLst/>
              <a:cxnLst/>
              <a:rect l="l" t="t" r="r" b="b"/>
              <a:pathLst>
                <a:path w="27507" h="10333" extrusionOk="0">
                  <a:moveTo>
                    <a:pt x="1" y="1"/>
                  </a:moveTo>
                  <a:lnTo>
                    <a:pt x="1" y="10332"/>
                  </a:lnTo>
                  <a:lnTo>
                    <a:pt x="27506" y="10332"/>
                  </a:lnTo>
                  <a:lnTo>
                    <a:pt x="275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14432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2215700"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2254375"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1481875"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1443200"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200082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2061525" y="4828450"/>
              <a:ext cx="52675" cy="239625"/>
            </a:xfrm>
            <a:custGeom>
              <a:avLst/>
              <a:gdLst/>
              <a:ahLst/>
              <a:cxnLst/>
              <a:rect l="l" t="t" r="r" b="b"/>
              <a:pathLst>
                <a:path w="2107" h="9585" extrusionOk="0">
                  <a:moveTo>
                    <a:pt x="1" y="1"/>
                  </a:moveTo>
                  <a:lnTo>
                    <a:pt x="1" y="623"/>
                  </a:lnTo>
                  <a:cubicBezTo>
                    <a:pt x="1" y="623"/>
                    <a:pt x="667" y="688"/>
                    <a:pt x="667" y="1354"/>
                  </a:cubicBezTo>
                  <a:lnTo>
                    <a:pt x="667" y="5179"/>
                  </a:lnTo>
                  <a:lnTo>
                    <a:pt x="667" y="8230"/>
                  </a:lnTo>
                  <a:cubicBezTo>
                    <a:pt x="667" y="8896"/>
                    <a:pt x="1" y="8961"/>
                    <a:pt x="1" y="8961"/>
                  </a:cubicBezTo>
                  <a:lnTo>
                    <a:pt x="1"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211847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6" y="9584"/>
                  </a:lnTo>
                  <a:lnTo>
                    <a:pt x="2106" y="8961"/>
                  </a:lnTo>
                  <a:cubicBezTo>
                    <a:pt x="2106" y="8961"/>
                    <a:pt x="1440" y="8896"/>
                    <a:pt x="1440" y="8230"/>
                  </a:cubicBezTo>
                  <a:lnTo>
                    <a:pt x="1440" y="5179"/>
                  </a:lnTo>
                  <a:lnTo>
                    <a:pt x="1440" y="4405"/>
                  </a:lnTo>
                  <a:lnTo>
                    <a:pt x="1440" y="1354"/>
                  </a:lnTo>
                  <a:cubicBezTo>
                    <a:pt x="1440" y="688"/>
                    <a:pt x="2106" y="623"/>
                    <a:pt x="2106" y="623"/>
                  </a:cubicBezTo>
                  <a:lnTo>
                    <a:pt x="2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1658075" y="4828450"/>
              <a:ext cx="52675" cy="239625"/>
            </a:xfrm>
            <a:custGeom>
              <a:avLst/>
              <a:gdLst/>
              <a:ahLst/>
              <a:cxnLst/>
              <a:rect l="l" t="t" r="r" b="b"/>
              <a:pathLst>
                <a:path w="2107" h="9585" extrusionOk="0">
                  <a:moveTo>
                    <a:pt x="0" y="1"/>
                  </a:moveTo>
                  <a:lnTo>
                    <a:pt x="0" y="623"/>
                  </a:lnTo>
                  <a:cubicBezTo>
                    <a:pt x="0" y="623"/>
                    <a:pt x="666" y="688"/>
                    <a:pt x="666" y="1354"/>
                  </a:cubicBezTo>
                  <a:lnTo>
                    <a:pt x="666" y="4405"/>
                  </a:lnTo>
                  <a:lnTo>
                    <a:pt x="666" y="8230"/>
                  </a:lnTo>
                  <a:cubicBezTo>
                    <a:pt x="666" y="8896"/>
                    <a:pt x="0" y="8961"/>
                    <a:pt x="0" y="8961"/>
                  </a:cubicBezTo>
                  <a:lnTo>
                    <a:pt x="0"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1597375" y="4828450"/>
              <a:ext cx="52675" cy="239625"/>
            </a:xfrm>
            <a:custGeom>
              <a:avLst/>
              <a:gdLst/>
              <a:ahLst/>
              <a:cxnLst/>
              <a:rect l="l" t="t" r="r" b="b"/>
              <a:pathLst>
                <a:path w="2107" h="9585" extrusionOk="0">
                  <a:moveTo>
                    <a:pt x="0" y="1"/>
                  </a:moveTo>
                  <a:lnTo>
                    <a:pt x="0" y="623"/>
                  </a:lnTo>
                  <a:cubicBezTo>
                    <a:pt x="0" y="623"/>
                    <a:pt x="667" y="688"/>
                    <a:pt x="667" y="1354"/>
                  </a:cubicBezTo>
                  <a:lnTo>
                    <a:pt x="667" y="4405"/>
                  </a:lnTo>
                  <a:lnTo>
                    <a:pt x="667" y="8230"/>
                  </a:lnTo>
                  <a:cubicBezTo>
                    <a:pt x="667" y="8896"/>
                    <a:pt x="0" y="8961"/>
                    <a:pt x="0" y="8961"/>
                  </a:cubicBezTo>
                  <a:lnTo>
                    <a:pt x="0" y="9584"/>
                  </a:lnTo>
                  <a:lnTo>
                    <a:pt x="2106" y="9584"/>
                  </a:lnTo>
                  <a:lnTo>
                    <a:pt x="2106" y="8961"/>
                  </a:lnTo>
                  <a:cubicBezTo>
                    <a:pt x="2106" y="8961"/>
                    <a:pt x="1440" y="8896"/>
                    <a:pt x="1440" y="8230"/>
                  </a:cubicBezTo>
                  <a:lnTo>
                    <a:pt x="1440" y="5179"/>
                  </a:lnTo>
                  <a:lnTo>
                    <a:pt x="1440" y="1354"/>
                  </a:lnTo>
                  <a:cubicBezTo>
                    <a:pt x="1440" y="688"/>
                    <a:pt x="2106" y="623"/>
                    <a:pt x="2106" y="623"/>
                  </a:cubicBezTo>
                  <a:lnTo>
                    <a:pt x="2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1540425" y="4828450"/>
              <a:ext cx="52675" cy="239625"/>
            </a:xfrm>
            <a:custGeom>
              <a:avLst/>
              <a:gdLst/>
              <a:ahLst/>
              <a:cxnLst/>
              <a:rect l="l" t="t" r="r" b="b"/>
              <a:pathLst>
                <a:path w="2107" h="9585" extrusionOk="0">
                  <a:moveTo>
                    <a:pt x="1" y="1"/>
                  </a:moveTo>
                  <a:lnTo>
                    <a:pt x="1" y="623"/>
                  </a:lnTo>
                  <a:cubicBezTo>
                    <a:pt x="1" y="623"/>
                    <a:pt x="667" y="688"/>
                    <a:pt x="667" y="1354"/>
                  </a:cubicBezTo>
                  <a:lnTo>
                    <a:pt x="667" y="4405"/>
                  </a:lnTo>
                  <a:lnTo>
                    <a:pt x="667" y="8230"/>
                  </a:lnTo>
                  <a:cubicBezTo>
                    <a:pt x="667" y="8896"/>
                    <a:pt x="1" y="8961"/>
                    <a:pt x="1" y="8961"/>
                  </a:cubicBezTo>
                  <a:lnTo>
                    <a:pt x="1"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199922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2059925" y="4842400"/>
              <a:ext cx="55875" cy="3250"/>
            </a:xfrm>
            <a:custGeom>
              <a:avLst/>
              <a:gdLst/>
              <a:ahLst/>
              <a:cxnLst/>
              <a:rect l="l" t="t" r="r" b="b"/>
              <a:pathLst>
                <a:path w="2235" h="130" extrusionOk="0">
                  <a:moveTo>
                    <a:pt x="65" y="1"/>
                  </a:moveTo>
                  <a:cubicBezTo>
                    <a:pt x="29" y="1"/>
                    <a:pt x="0" y="29"/>
                    <a:pt x="0" y="65"/>
                  </a:cubicBezTo>
                  <a:cubicBezTo>
                    <a:pt x="0" y="101"/>
                    <a:pt x="29" y="130"/>
                    <a:pt x="65" y="130"/>
                  </a:cubicBezTo>
                  <a:lnTo>
                    <a:pt x="2171" y="130"/>
                  </a:lnTo>
                  <a:cubicBezTo>
                    <a:pt x="2206" y="130"/>
                    <a:pt x="2234" y="101"/>
                    <a:pt x="2234" y="65"/>
                  </a:cubicBezTo>
                  <a:cubicBezTo>
                    <a:pt x="2234" y="29"/>
                    <a:pt x="2206"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2116850" y="4842400"/>
              <a:ext cx="55900" cy="3250"/>
            </a:xfrm>
            <a:custGeom>
              <a:avLst/>
              <a:gdLst/>
              <a:ahLst/>
              <a:cxnLst/>
              <a:rect l="l" t="t" r="r" b="b"/>
              <a:pathLst>
                <a:path w="2236" h="130" extrusionOk="0">
                  <a:moveTo>
                    <a:pt x="65" y="1"/>
                  </a:moveTo>
                  <a:cubicBezTo>
                    <a:pt x="29" y="1"/>
                    <a:pt x="1" y="29"/>
                    <a:pt x="1" y="65"/>
                  </a:cubicBezTo>
                  <a:cubicBezTo>
                    <a:pt x="1" y="102"/>
                    <a:pt x="29" y="130"/>
                    <a:pt x="65" y="130"/>
                  </a:cubicBezTo>
                  <a:lnTo>
                    <a:pt x="2171" y="130"/>
                  </a:lnTo>
                  <a:cubicBezTo>
                    <a:pt x="2207" y="130"/>
                    <a:pt x="2236" y="101"/>
                    <a:pt x="2236" y="65"/>
                  </a:cubicBezTo>
                  <a:cubicBezTo>
                    <a:pt x="2236" y="29"/>
                    <a:pt x="2207"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199922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2059925" y="5050850"/>
              <a:ext cx="55875" cy="3250"/>
            </a:xfrm>
            <a:custGeom>
              <a:avLst/>
              <a:gdLst/>
              <a:ahLst/>
              <a:cxnLst/>
              <a:rect l="l" t="t" r="r" b="b"/>
              <a:pathLst>
                <a:path w="2235" h="130" extrusionOk="0">
                  <a:moveTo>
                    <a:pt x="65" y="0"/>
                  </a:moveTo>
                  <a:cubicBezTo>
                    <a:pt x="29" y="0"/>
                    <a:pt x="0" y="29"/>
                    <a:pt x="0" y="65"/>
                  </a:cubicBezTo>
                  <a:cubicBezTo>
                    <a:pt x="0" y="100"/>
                    <a:pt x="29" y="129"/>
                    <a:pt x="65" y="129"/>
                  </a:cubicBezTo>
                  <a:lnTo>
                    <a:pt x="2171" y="129"/>
                  </a:lnTo>
                  <a:cubicBezTo>
                    <a:pt x="2206" y="129"/>
                    <a:pt x="2234" y="100"/>
                    <a:pt x="2234" y="65"/>
                  </a:cubicBezTo>
                  <a:cubicBezTo>
                    <a:pt x="2234" y="29"/>
                    <a:pt x="2206"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2116850" y="5050850"/>
              <a:ext cx="55900" cy="3250"/>
            </a:xfrm>
            <a:custGeom>
              <a:avLst/>
              <a:gdLst/>
              <a:ahLst/>
              <a:cxnLst/>
              <a:rect l="l" t="t" r="r" b="b"/>
              <a:pathLst>
                <a:path w="2236" h="130" extrusionOk="0">
                  <a:moveTo>
                    <a:pt x="65" y="0"/>
                  </a:moveTo>
                  <a:cubicBezTo>
                    <a:pt x="29" y="0"/>
                    <a:pt x="1" y="29"/>
                    <a:pt x="1" y="65"/>
                  </a:cubicBezTo>
                  <a:cubicBezTo>
                    <a:pt x="1" y="100"/>
                    <a:pt x="29" y="129"/>
                    <a:pt x="65" y="129"/>
                  </a:cubicBezTo>
                  <a:lnTo>
                    <a:pt x="2171" y="129"/>
                  </a:lnTo>
                  <a:cubicBezTo>
                    <a:pt x="2207" y="129"/>
                    <a:pt x="2236" y="100"/>
                    <a:pt x="2236" y="65"/>
                  </a:cubicBezTo>
                  <a:cubicBezTo>
                    <a:pt x="2236" y="29"/>
                    <a:pt x="2207"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165647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1595750" y="4842400"/>
              <a:ext cx="55900" cy="3250"/>
            </a:xfrm>
            <a:custGeom>
              <a:avLst/>
              <a:gdLst/>
              <a:ahLst/>
              <a:cxnLst/>
              <a:rect l="l" t="t" r="r" b="b"/>
              <a:pathLst>
                <a:path w="2236" h="130" extrusionOk="0">
                  <a:moveTo>
                    <a:pt x="65" y="1"/>
                  </a:moveTo>
                  <a:cubicBezTo>
                    <a:pt x="30" y="1"/>
                    <a:pt x="1" y="29"/>
                    <a:pt x="1" y="65"/>
                  </a:cubicBezTo>
                  <a:cubicBezTo>
                    <a:pt x="1" y="101"/>
                    <a:pt x="30" y="130"/>
                    <a:pt x="65" y="130"/>
                  </a:cubicBezTo>
                  <a:lnTo>
                    <a:pt x="2171" y="130"/>
                  </a:lnTo>
                  <a:cubicBezTo>
                    <a:pt x="2207" y="130"/>
                    <a:pt x="2236" y="101"/>
                    <a:pt x="2236" y="65"/>
                  </a:cubicBezTo>
                  <a:cubicBezTo>
                    <a:pt x="2236" y="29"/>
                    <a:pt x="2207"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1538825" y="4842400"/>
              <a:ext cx="55900" cy="3250"/>
            </a:xfrm>
            <a:custGeom>
              <a:avLst/>
              <a:gdLst/>
              <a:ahLst/>
              <a:cxnLst/>
              <a:rect l="l" t="t" r="r" b="b"/>
              <a:pathLst>
                <a:path w="2236" h="130" extrusionOk="0">
                  <a:moveTo>
                    <a:pt x="65" y="1"/>
                  </a:moveTo>
                  <a:cubicBezTo>
                    <a:pt x="29" y="1"/>
                    <a:pt x="0" y="29"/>
                    <a:pt x="0" y="65"/>
                  </a:cubicBezTo>
                  <a:cubicBezTo>
                    <a:pt x="0" y="101"/>
                    <a:pt x="29" y="130"/>
                    <a:pt x="65" y="130"/>
                  </a:cubicBezTo>
                  <a:lnTo>
                    <a:pt x="2171" y="130"/>
                  </a:lnTo>
                  <a:cubicBezTo>
                    <a:pt x="2207" y="130"/>
                    <a:pt x="2235" y="101"/>
                    <a:pt x="2235" y="65"/>
                  </a:cubicBezTo>
                  <a:cubicBezTo>
                    <a:pt x="2235" y="29"/>
                    <a:pt x="2207"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165647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1595750" y="5050850"/>
              <a:ext cx="55900" cy="3250"/>
            </a:xfrm>
            <a:custGeom>
              <a:avLst/>
              <a:gdLst/>
              <a:ahLst/>
              <a:cxnLst/>
              <a:rect l="l" t="t" r="r" b="b"/>
              <a:pathLst>
                <a:path w="2236" h="130" extrusionOk="0">
                  <a:moveTo>
                    <a:pt x="65" y="0"/>
                  </a:moveTo>
                  <a:cubicBezTo>
                    <a:pt x="30" y="0"/>
                    <a:pt x="1" y="29"/>
                    <a:pt x="1" y="65"/>
                  </a:cubicBezTo>
                  <a:cubicBezTo>
                    <a:pt x="1" y="100"/>
                    <a:pt x="30" y="129"/>
                    <a:pt x="65" y="129"/>
                  </a:cubicBezTo>
                  <a:lnTo>
                    <a:pt x="2171" y="129"/>
                  </a:lnTo>
                  <a:cubicBezTo>
                    <a:pt x="2207" y="129"/>
                    <a:pt x="2236" y="100"/>
                    <a:pt x="2236" y="65"/>
                  </a:cubicBezTo>
                  <a:cubicBezTo>
                    <a:pt x="2236" y="29"/>
                    <a:pt x="2207"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1538825" y="5050850"/>
              <a:ext cx="55900" cy="3250"/>
            </a:xfrm>
            <a:custGeom>
              <a:avLst/>
              <a:gdLst/>
              <a:ahLst/>
              <a:cxnLst/>
              <a:rect l="l" t="t" r="r" b="b"/>
              <a:pathLst>
                <a:path w="2236" h="130" extrusionOk="0">
                  <a:moveTo>
                    <a:pt x="65" y="0"/>
                  </a:moveTo>
                  <a:cubicBezTo>
                    <a:pt x="29" y="0"/>
                    <a:pt x="0" y="29"/>
                    <a:pt x="0" y="65"/>
                  </a:cubicBezTo>
                  <a:cubicBezTo>
                    <a:pt x="0" y="100"/>
                    <a:pt x="29" y="129"/>
                    <a:pt x="65" y="129"/>
                  </a:cubicBezTo>
                  <a:lnTo>
                    <a:pt x="2171" y="129"/>
                  </a:lnTo>
                  <a:cubicBezTo>
                    <a:pt x="2207" y="129"/>
                    <a:pt x="2235" y="100"/>
                    <a:pt x="2235" y="65"/>
                  </a:cubicBezTo>
                  <a:cubicBezTo>
                    <a:pt x="2235" y="29"/>
                    <a:pt x="2207" y="0"/>
                    <a:pt x="2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2249100" y="4684875"/>
              <a:ext cx="99175" cy="36150"/>
            </a:xfrm>
            <a:custGeom>
              <a:avLst/>
              <a:gdLst/>
              <a:ahLst/>
              <a:cxnLst/>
              <a:rect l="l" t="t" r="r" b="b"/>
              <a:pathLst>
                <a:path w="3967" h="1446" extrusionOk="0">
                  <a:moveTo>
                    <a:pt x="3883" y="0"/>
                  </a:moveTo>
                  <a:cubicBezTo>
                    <a:pt x="3875" y="0"/>
                    <a:pt x="3867" y="2"/>
                    <a:pt x="3860" y="5"/>
                  </a:cubicBezTo>
                  <a:lnTo>
                    <a:pt x="60" y="1303"/>
                  </a:lnTo>
                  <a:cubicBezTo>
                    <a:pt x="21" y="1316"/>
                    <a:pt x="1" y="1357"/>
                    <a:pt x="13" y="1396"/>
                  </a:cubicBezTo>
                  <a:cubicBezTo>
                    <a:pt x="24" y="1426"/>
                    <a:pt x="53" y="1446"/>
                    <a:pt x="83" y="1446"/>
                  </a:cubicBezTo>
                  <a:cubicBezTo>
                    <a:pt x="91" y="1446"/>
                    <a:pt x="99" y="1444"/>
                    <a:pt x="106" y="1442"/>
                  </a:cubicBezTo>
                  <a:lnTo>
                    <a:pt x="3907" y="143"/>
                  </a:lnTo>
                  <a:cubicBezTo>
                    <a:pt x="3945" y="130"/>
                    <a:pt x="3966" y="89"/>
                    <a:pt x="3953" y="50"/>
                  </a:cubicBezTo>
                  <a:cubicBezTo>
                    <a:pt x="3942" y="20"/>
                    <a:pt x="3914"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2297925" y="4689750"/>
              <a:ext cx="45000" cy="55400"/>
            </a:xfrm>
            <a:custGeom>
              <a:avLst/>
              <a:gdLst/>
              <a:ahLst/>
              <a:cxnLst/>
              <a:rect l="l" t="t" r="r" b="b"/>
              <a:pathLst>
                <a:path w="1800" h="2216" extrusionOk="0">
                  <a:moveTo>
                    <a:pt x="1800" y="1"/>
                  </a:moveTo>
                  <a:lnTo>
                    <a:pt x="0" y="615"/>
                  </a:lnTo>
                  <a:lnTo>
                    <a:pt x="1552" y="2216"/>
                  </a:lnTo>
                  <a:lnTo>
                    <a:pt x="1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2203525" y="4423000"/>
              <a:ext cx="88475" cy="58250"/>
            </a:xfrm>
            <a:custGeom>
              <a:avLst/>
              <a:gdLst/>
              <a:ahLst/>
              <a:cxnLst/>
              <a:rect l="l" t="t" r="r" b="b"/>
              <a:pathLst>
                <a:path w="3539" h="2330" extrusionOk="0">
                  <a:moveTo>
                    <a:pt x="3454" y="1"/>
                  </a:moveTo>
                  <a:cubicBezTo>
                    <a:pt x="3441" y="1"/>
                    <a:pt x="3427" y="4"/>
                    <a:pt x="3415" y="13"/>
                  </a:cubicBezTo>
                  <a:lnTo>
                    <a:pt x="43" y="2195"/>
                  </a:lnTo>
                  <a:cubicBezTo>
                    <a:pt x="10" y="2216"/>
                    <a:pt x="0" y="2262"/>
                    <a:pt x="22" y="2296"/>
                  </a:cubicBezTo>
                  <a:cubicBezTo>
                    <a:pt x="36" y="2318"/>
                    <a:pt x="59" y="2329"/>
                    <a:pt x="83" y="2329"/>
                  </a:cubicBezTo>
                  <a:cubicBezTo>
                    <a:pt x="97" y="2329"/>
                    <a:pt x="111" y="2326"/>
                    <a:pt x="123" y="2318"/>
                  </a:cubicBezTo>
                  <a:lnTo>
                    <a:pt x="3494" y="136"/>
                  </a:lnTo>
                  <a:cubicBezTo>
                    <a:pt x="3529" y="114"/>
                    <a:pt x="3539" y="68"/>
                    <a:pt x="3516" y="35"/>
                  </a:cubicBezTo>
                  <a:cubicBezTo>
                    <a:pt x="3502" y="13"/>
                    <a:pt x="3478"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2247550" y="4428575"/>
              <a:ext cx="47375" cy="55275"/>
            </a:xfrm>
            <a:custGeom>
              <a:avLst/>
              <a:gdLst/>
              <a:ahLst/>
              <a:cxnLst/>
              <a:rect l="l" t="t" r="r" b="b"/>
              <a:pathLst>
                <a:path w="1895" h="2211" extrusionOk="0">
                  <a:moveTo>
                    <a:pt x="1598" y="1"/>
                  </a:moveTo>
                  <a:lnTo>
                    <a:pt x="1" y="1034"/>
                  </a:lnTo>
                  <a:lnTo>
                    <a:pt x="1894" y="2210"/>
                  </a:lnTo>
                  <a:lnTo>
                    <a:pt x="15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2131300" y="4153875"/>
              <a:ext cx="88500" cy="58250"/>
            </a:xfrm>
            <a:custGeom>
              <a:avLst/>
              <a:gdLst/>
              <a:ahLst/>
              <a:cxnLst/>
              <a:rect l="l" t="t" r="r" b="b"/>
              <a:pathLst>
                <a:path w="3540" h="2330" extrusionOk="0">
                  <a:moveTo>
                    <a:pt x="3456" y="1"/>
                  </a:moveTo>
                  <a:cubicBezTo>
                    <a:pt x="3442" y="1"/>
                    <a:pt x="3428" y="5"/>
                    <a:pt x="3416" y="13"/>
                  </a:cubicBezTo>
                  <a:lnTo>
                    <a:pt x="45" y="2194"/>
                  </a:lnTo>
                  <a:cubicBezTo>
                    <a:pt x="11" y="2217"/>
                    <a:pt x="1" y="2262"/>
                    <a:pt x="23" y="2297"/>
                  </a:cubicBezTo>
                  <a:cubicBezTo>
                    <a:pt x="37" y="2318"/>
                    <a:pt x="61" y="2330"/>
                    <a:pt x="84" y="2330"/>
                  </a:cubicBezTo>
                  <a:cubicBezTo>
                    <a:pt x="98" y="2330"/>
                    <a:pt x="112" y="2326"/>
                    <a:pt x="124" y="2318"/>
                  </a:cubicBezTo>
                  <a:lnTo>
                    <a:pt x="3496" y="136"/>
                  </a:lnTo>
                  <a:cubicBezTo>
                    <a:pt x="3529" y="114"/>
                    <a:pt x="3539" y="68"/>
                    <a:pt x="3517" y="34"/>
                  </a:cubicBezTo>
                  <a:cubicBezTo>
                    <a:pt x="3503" y="13"/>
                    <a:pt x="3480" y="1"/>
                    <a:pt x="3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2175350" y="4159450"/>
              <a:ext cx="47350" cy="55275"/>
            </a:xfrm>
            <a:custGeom>
              <a:avLst/>
              <a:gdLst/>
              <a:ahLst/>
              <a:cxnLst/>
              <a:rect l="l" t="t" r="r" b="b"/>
              <a:pathLst>
                <a:path w="1894" h="2211" extrusionOk="0">
                  <a:moveTo>
                    <a:pt x="1597" y="1"/>
                  </a:moveTo>
                  <a:lnTo>
                    <a:pt x="0" y="1034"/>
                  </a:lnTo>
                  <a:lnTo>
                    <a:pt x="1894" y="2210"/>
                  </a:lnTo>
                  <a:lnTo>
                    <a:pt x="1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1973850" y="3891700"/>
              <a:ext cx="74925" cy="74775"/>
            </a:xfrm>
            <a:custGeom>
              <a:avLst/>
              <a:gdLst/>
              <a:ahLst/>
              <a:cxnLst/>
              <a:rect l="l" t="t" r="r" b="b"/>
              <a:pathLst>
                <a:path w="2997" h="2991" extrusionOk="0">
                  <a:moveTo>
                    <a:pt x="2916" y="1"/>
                  </a:moveTo>
                  <a:cubicBezTo>
                    <a:pt x="2898" y="1"/>
                    <a:pt x="2879" y="8"/>
                    <a:pt x="2864" y="22"/>
                  </a:cubicBezTo>
                  <a:lnTo>
                    <a:pt x="29" y="2866"/>
                  </a:lnTo>
                  <a:cubicBezTo>
                    <a:pt x="0" y="2894"/>
                    <a:pt x="0" y="2940"/>
                    <a:pt x="29" y="2969"/>
                  </a:cubicBezTo>
                  <a:cubicBezTo>
                    <a:pt x="43" y="2983"/>
                    <a:pt x="62" y="2991"/>
                    <a:pt x="80" y="2991"/>
                  </a:cubicBezTo>
                  <a:cubicBezTo>
                    <a:pt x="99" y="2991"/>
                    <a:pt x="118" y="2983"/>
                    <a:pt x="133" y="2969"/>
                  </a:cubicBezTo>
                  <a:lnTo>
                    <a:pt x="2968" y="126"/>
                  </a:lnTo>
                  <a:cubicBezTo>
                    <a:pt x="2997" y="97"/>
                    <a:pt x="2997" y="50"/>
                    <a:pt x="2968" y="22"/>
                  </a:cubicBezTo>
                  <a:cubicBezTo>
                    <a:pt x="2954" y="8"/>
                    <a:pt x="2935" y="1"/>
                    <a:pt x="2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2011600" y="3897700"/>
              <a:ext cx="52475" cy="52450"/>
            </a:xfrm>
            <a:custGeom>
              <a:avLst/>
              <a:gdLst/>
              <a:ahLst/>
              <a:cxnLst/>
              <a:rect l="l" t="t" r="r" b="b"/>
              <a:pathLst>
                <a:path w="2099" h="2098" extrusionOk="0">
                  <a:moveTo>
                    <a:pt x="1344" y="0"/>
                  </a:moveTo>
                  <a:lnTo>
                    <a:pt x="1" y="1347"/>
                  </a:lnTo>
                  <a:lnTo>
                    <a:pt x="2099" y="2098"/>
                  </a:lnTo>
                  <a:lnTo>
                    <a:pt x="13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1363300" y="4684875"/>
              <a:ext cx="99175" cy="36150"/>
            </a:xfrm>
            <a:custGeom>
              <a:avLst/>
              <a:gdLst/>
              <a:ahLst/>
              <a:cxnLst/>
              <a:rect l="l" t="t" r="r" b="b"/>
              <a:pathLst>
                <a:path w="3967" h="1446" extrusionOk="0">
                  <a:moveTo>
                    <a:pt x="84" y="0"/>
                  </a:moveTo>
                  <a:cubicBezTo>
                    <a:pt x="53" y="0"/>
                    <a:pt x="25" y="20"/>
                    <a:pt x="14" y="50"/>
                  </a:cubicBezTo>
                  <a:cubicBezTo>
                    <a:pt x="1" y="89"/>
                    <a:pt x="21" y="130"/>
                    <a:pt x="60" y="143"/>
                  </a:cubicBezTo>
                  <a:lnTo>
                    <a:pt x="3860" y="1442"/>
                  </a:lnTo>
                  <a:cubicBezTo>
                    <a:pt x="3867" y="1444"/>
                    <a:pt x="3876" y="1446"/>
                    <a:pt x="3883" y="1446"/>
                  </a:cubicBezTo>
                  <a:cubicBezTo>
                    <a:pt x="3914" y="1446"/>
                    <a:pt x="3942" y="1426"/>
                    <a:pt x="3953" y="1396"/>
                  </a:cubicBezTo>
                  <a:cubicBezTo>
                    <a:pt x="3966" y="1357"/>
                    <a:pt x="3946" y="1316"/>
                    <a:pt x="3907" y="1303"/>
                  </a:cubicBezTo>
                  <a:lnTo>
                    <a:pt x="108" y="5"/>
                  </a:lnTo>
                  <a:cubicBezTo>
                    <a:pt x="100" y="2"/>
                    <a:pt x="9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1368625" y="4689750"/>
              <a:ext cx="45025" cy="55400"/>
            </a:xfrm>
            <a:custGeom>
              <a:avLst/>
              <a:gdLst/>
              <a:ahLst/>
              <a:cxnLst/>
              <a:rect l="l" t="t" r="r" b="b"/>
              <a:pathLst>
                <a:path w="1801" h="2216" extrusionOk="0">
                  <a:moveTo>
                    <a:pt x="0" y="1"/>
                  </a:moveTo>
                  <a:lnTo>
                    <a:pt x="249" y="2216"/>
                  </a:lnTo>
                  <a:lnTo>
                    <a:pt x="1801" y="61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1419575" y="4423000"/>
              <a:ext cx="88475" cy="58250"/>
            </a:xfrm>
            <a:custGeom>
              <a:avLst/>
              <a:gdLst/>
              <a:ahLst/>
              <a:cxnLst/>
              <a:rect l="l" t="t" r="r" b="b"/>
              <a:pathLst>
                <a:path w="3539" h="2330" extrusionOk="0">
                  <a:moveTo>
                    <a:pt x="85" y="1"/>
                  </a:moveTo>
                  <a:cubicBezTo>
                    <a:pt x="61" y="1"/>
                    <a:pt x="37" y="13"/>
                    <a:pt x="23" y="35"/>
                  </a:cubicBezTo>
                  <a:cubicBezTo>
                    <a:pt x="0" y="68"/>
                    <a:pt x="10" y="114"/>
                    <a:pt x="44" y="136"/>
                  </a:cubicBezTo>
                  <a:lnTo>
                    <a:pt x="3416" y="2318"/>
                  </a:lnTo>
                  <a:cubicBezTo>
                    <a:pt x="3428" y="2326"/>
                    <a:pt x="3442" y="2329"/>
                    <a:pt x="3456" y="2329"/>
                  </a:cubicBezTo>
                  <a:cubicBezTo>
                    <a:pt x="3479" y="2329"/>
                    <a:pt x="3503" y="2318"/>
                    <a:pt x="3517" y="2296"/>
                  </a:cubicBezTo>
                  <a:cubicBezTo>
                    <a:pt x="3539" y="2262"/>
                    <a:pt x="3529" y="2216"/>
                    <a:pt x="3496" y="2195"/>
                  </a:cubicBezTo>
                  <a:lnTo>
                    <a:pt x="124" y="13"/>
                  </a:lnTo>
                  <a:cubicBezTo>
                    <a:pt x="112" y="4"/>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1416650" y="4428575"/>
              <a:ext cx="47375" cy="55275"/>
            </a:xfrm>
            <a:custGeom>
              <a:avLst/>
              <a:gdLst/>
              <a:ahLst/>
              <a:cxnLst/>
              <a:rect l="l" t="t" r="r" b="b"/>
              <a:pathLst>
                <a:path w="1895" h="2211" extrusionOk="0">
                  <a:moveTo>
                    <a:pt x="297" y="1"/>
                  </a:moveTo>
                  <a:lnTo>
                    <a:pt x="1" y="2210"/>
                  </a:lnTo>
                  <a:lnTo>
                    <a:pt x="1894" y="1034"/>
                  </a:lnTo>
                  <a:lnTo>
                    <a:pt x="2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491750" y="4153875"/>
              <a:ext cx="88525" cy="58250"/>
            </a:xfrm>
            <a:custGeom>
              <a:avLst/>
              <a:gdLst/>
              <a:ahLst/>
              <a:cxnLst/>
              <a:rect l="l" t="t" r="r" b="b"/>
              <a:pathLst>
                <a:path w="3541" h="2330" extrusionOk="0">
                  <a:moveTo>
                    <a:pt x="85" y="1"/>
                  </a:moveTo>
                  <a:cubicBezTo>
                    <a:pt x="61" y="1"/>
                    <a:pt x="37" y="13"/>
                    <a:pt x="23" y="34"/>
                  </a:cubicBezTo>
                  <a:cubicBezTo>
                    <a:pt x="1" y="68"/>
                    <a:pt x="11" y="114"/>
                    <a:pt x="45" y="136"/>
                  </a:cubicBezTo>
                  <a:lnTo>
                    <a:pt x="3416" y="2318"/>
                  </a:lnTo>
                  <a:cubicBezTo>
                    <a:pt x="3429" y="2326"/>
                    <a:pt x="3442" y="2330"/>
                    <a:pt x="3456" y="2330"/>
                  </a:cubicBezTo>
                  <a:cubicBezTo>
                    <a:pt x="3480" y="2330"/>
                    <a:pt x="3504" y="2318"/>
                    <a:pt x="3518" y="2297"/>
                  </a:cubicBezTo>
                  <a:cubicBezTo>
                    <a:pt x="3540" y="2262"/>
                    <a:pt x="3530" y="2217"/>
                    <a:pt x="3496" y="2194"/>
                  </a:cubicBezTo>
                  <a:lnTo>
                    <a:pt x="125" y="13"/>
                  </a:lnTo>
                  <a:cubicBezTo>
                    <a:pt x="113" y="5"/>
                    <a:pt x="99"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1488875" y="4159450"/>
              <a:ext cx="47325" cy="55275"/>
            </a:xfrm>
            <a:custGeom>
              <a:avLst/>
              <a:gdLst/>
              <a:ahLst/>
              <a:cxnLst/>
              <a:rect l="l" t="t" r="r" b="b"/>
              <a:pathLst>
                <a:path w="1893" h="2211" extrusionOk="0">
                  <a:moveTo>
                    <a:pt x="297" y="1"/>
                  </a:moveTo>
                  <a:lnTo>
                    <a:pt x="0" y="2210"/>
                  </a:lnTo>
                  <a:lnTo>
                    <a:pt x="1893" y="1034"/>
                  </a:lnTo>
                  <a:lnTo>
                    <a:pt x="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1662775" y="3891700"/>
              <a:ext cx="74950" cy="74775"/>
            </a:xfrm>
            <a:custGeom>
              <a:avLst/>
              <a:gdLst/>
              <a:ahLst/>
              <a:cxnLst/>
              <a:rect l="l" t="t" r="r" b="b"/>
              <a:pathLst>
                <a:path w="2998" h="2991" extrusionOk="0">
                  <a:moveTo>
                    <a:pt x="81" y="1"/>
                  </a:moveTo>
                  <a:cubicBezTo>
                    <a:pt x="63" y="1"/>
                    <a:pt x="44" y="8"/>
                    <a:pt x="29" y="22"/>
                  </a:cubicBezTo>
                  <a:cubicBezTo>
                    <a:pt x="0" y="50"/>
                    <a:pt x="0" y="97"/>
                    <a:pt x="29" y="126"/>
                  </a:cubicBezTo>
                  <a:lnTo>
                    <a:pt x="2865" y="2969"/>
                  </a:lnTo>
                  <a:cubicBezTo>
                    <a:pt x="2880" y="2983"/>
                    <a:pt x="2898" y="2991"/>
                    <a:pt x="2917" y="2991"/>
                  </a:cubicBezTo>
                  <a:cubicBezTo>
                    <a:pt x="2936" y="2991"/>
                    <a:pt x="2954" y="2983"/>
                    <a:pt x="2969" y="2969"/>
                  </a:cubicBezTo>
                  <a:cubicBezTo>
                    <a:pt x="2998" y="2940"/>
                    <a:pt x="2998" y="2894"/>
                    <a:pt x="2969" y="2866"/>
                  </a:cubicBezTo>
                  <a:lnTo>
                    <a:pt x="133" y="22"/>
                  </a:lnTo>
                  <a:cubicBezTo>
                    <a:pt x="119" y="8"/>
                    <a:pt x="10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1647500" y="3897700"/>
              <a:ext cx="52475" cy="52450"/>
            </a:xfrm>
            <a:custGeom>
              <a:avLst/>
              <a:gdLst/>
              <a:ahLst/>
              <a:cxnLst/>
              <a:rect l="l" t="t" r="r" b="b"/>
              <a:pathLst>
                <a:path w="2099" h="2098" extrusionOk="0">
                  <a:moveTo>
                    <a:pt x="755" y="0"/>
                  </a:moveTo>
                  <a:lnTo>
                    <a:pt x="0" y="2098"/>
                  </a:lnTo>
                  <a:lnTo>
                    <a:pt x="0" y="2098"/>
                  </a:lnTo>
                  <a:lnTo>
                    <a:pt x="2098" y="1347"/>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1419075" y="3832300"/>
              <a:ext cx="873425" cy="977475"/>
            </a:xfrm>
            <a:custGeom>
              <a:avLst/>
              <a:gdLst/>
              <a:ahLst/>
              <a:cxnLst/>
              <a:rect l="l" t="t" r="r" b="b"/>
              <a:pathLst>
                <a:path w="34937" h="39099" extrusionOk="0">
                  <a:moveTo>
                    <a:pt x="17468" y="0"/>
                  </a:moveTo>
                  <a:cubicBezTo>
                    <a:pt x="17468" y="0"/>
                    <a:pt x="9617" y="5227"/>
                    <a:pt x="7876" y="8155"/>
                  </a:cubicBezTo>
                  <a:cubicBezTo>
                    <a:pt x="6133" y="11082"/>
                    <a:pt x="2718" y="22441"/>
                    <a:pt x="2091" y="24672"/>
                  </a:cubicBezTo>
                  <a:cubicBezTo>
                    <a:pt x="1463" y="26902"/>
                    <a:pt x="0" y="39099"/>
                    <a:pt x="0" y="39099"/>
                  </a:cubicBezTo>
                  <a:lnTo>
                    <a:pt x="34937" y="39099"/>
                  </a:lnTo>
                  <a:cubicBezTo>
                    <a:pt x="34937" y="39099"/>
                    <a:pt x="33473" y="26902"/>
                    <a:pt x="32846" y="24672"/>
                  </a:cubicBezTo>
                  <a:cubicBezTo>
                    <a:pt x="32218" y="22441"/>
                    <a:pt x="28804" y="11082"/>
                    <a:pt x="27061" y="8155"/>
                  </a:cubicBezTo>
                  <a:cubicBezTo>
                    <a:pt x="25319" y="5227"/>
                    <a:pt x="17468" y="0"/>
                    <a:pt x="17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1419075" y="3832300"/>
              <a:ext cx="873450" cy="977475"/>
            </a:xfrm>
            <a:custGeom>
              <a:avLst/>
              <a:gdLst/>
              <a:ahLst/>
              <a:cxnLst/>
              <a:rect l="l" t="t" r="r" b="b"/>
              <a:pathLst>
                <a:path w="34938" h="39099" extrusionOk="0">
                  <a:moveTo>
                    <a:pt x="17468" y="0"/>
                  </a:moveTo>
                  <a:cubicBezTo>
                    <a:pt x="17468" y="0"/>
                    <a:pt x="9617" y="5227"/>
                    <a:pt x="7876" y="8155"/>
                  </a:cubicBezTo>
                  <a:cubicBezTo>
                    <a:pt x="6133" y="11082"/>
                    <a:pt x="2718" y="22441"/>
                    <a:pt x="2091" y="24672"/>
                  </a:cubicBezTo>
                  <a:cubicBezTo>
                    <a:pt x="1463" y="26902"/>
                    <a:pt x="0" y="39099"/>
                    <a:pt x="0" y="39099"/>
                  </a:cubicBezTo>
                  <a:lnTo>
                    <a:pt x="4538" y="39099"/>
                  </a:lnTo>
                  <a:lnTo>
                    <a:pt x="5392" y="26910"/>
                  </a:lnTo>
                  <a:cubicBezTo>
                    <a:pt x="5392" y="26910"/>
                    <a:pt x="8315" y="12599"/>
                    <a:pt x="9517" y="9763"/>
                  </a:cubicBezTo>
                  <a:cubicBezTo>
                    <a:pt x="10721" y="6925"/>
                    <a:pt x="17469" y="1640"/>
                    <a:pt x="17469" y="1640"/>
                  </a:cubicBezTo>
                  <a:cubicBezTo>
                    <a:pt x="17469" y="1640"/>
                    <a:pt x="24216" y="6925"/>
                    <a:pt x="25420" y="9763"/>
                  </a:cubicBezTo>
                  <a:cubicBezTo>
                    <a:pt x="26622" y="12599"/>
                    <a:pt x="29545" y="26910"/>
                    <a:pt x="29545" y="26910"/>
                  </a:cubicBezTo>
                  <a:lnTo>
                    <a:pt x="30399" y="39099"/>
                  </a:lnTo>
                  <a:lnTo>
                    <a:pt x="34938" y="39099"/>
                  </a:lnTo>
                  <a:cubicBezTo>
                    <a:pt x="34938" y="39099"/>
                    <a:pt x="33474" y="26902"/>
                    <a:pt x="32846" y="24672"/>
                  </a:cubicBezTo>
                  <a:cubicBezTo>
                    <a:pt x="32218" y="22441"/>
                    <a:pt x="28804" y="11082"/>
                    <a:pt x="27061" y="8155"/>
                  </a:cubicBezTo>
                  <a:cubicBezTo>
                    <a:pt x="25319" y="5227"/>
                    <a:pt x="17468" y="0"/>
                    <a:pt x="17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1805825" y="4158625"/>
              <a:ext cx="99925" cy="99900"/>
            </a:xfrm>
            <a:custGeom>
              <a:avLst/>
              <a:gdLst/>
              <a:ahLst/>
              <a:cxnLst/>
              <a:rect l="l" t="t" r="r" b="b"/>
              <a:pathLst>
                <a:path w="3997" h="3996" extrusionOk="0">
                  <a:moveTo>
                    <a:pt x="1998" y="82"/>
                  </a:moveTo>
                  <a:cubicBezTo>
                    <a:pt x="3055" y="82"/>
                    <a:pt x="3915" y="941"/>
                    <a:pt x="3915" y="1998"/>
                  </a:cubicBezTo>
                  <a:cubicBezTo>
                    <a:pt x="3915" y="3055"/>
                    <a:pt x="3055" y="3915"/>
                    <a:pt x="1998" y="3915"/>
                  </a:cubicBezTo>
                  <a:cubicBezTo>
                    <a:pt x="942" y="3915"/>
                    <a:pt x="82" y="3055"/>
                    <a:pt x="82" y="1998"/>
                  </a:cubicBezTo>
                  <a:cubicBezTo>
                    <a:pt x="82" y="941"/>
                    <a:pt x="942" y="82"/>
                    <a:pt x="1998" y="82"/>
                  </a:cubicBezTo>
                  <a:close/>
                  <a:moveTo>
                    <a:pt x="1998" y="0"/>
                  </a:moveTo>
                  <a:cubicBezTo>
                    <a:pt x="897" y="0"/>
                    <a:pt x="1" y="896"/>
                    <a:pt x="1" y="1998"/>
                  </a:cubicBezTo>
                  <a:cubicBezTo>
                    <a:pt x="1" y="3099"/>
                    <a:pt x="897" y="3996"/>
                    <a:pt x="1998" y="3996"/>
                  </a:cubicBezTo>
                  <a:cubicBezTo>
                    <a:pt x="3100" y="3996"/>
                    <a:pt x="3996" y="3099"/>
                    <a:pt x="3996" y="1998"/>
                  </a:cubicBezTo>
                  <a:cubicBezTo>
                    <a:pt x="3996" y="896"/>
                    <a:pt x="3100" y="0"/>
                    <a:pt x="1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1812575" y="4165375"/>
              <a:ext cx="86425" cy="86400"/>
            </a:xfrm>
            <a:custGeom>
              <a:avLst/>
              <a:gdLst/>
              <a:ahLst/>
              <a:cxnLst/>
              <a:rect l="l" t="t" r="r" b="b"/>
              <a:pathLst>
                <a:path w="3457" h="3456" extrusionOk="0">
                  <a:moveTo>
                    <a:pt x="1728" y="81"/>
                  </a:moveTo>
                  <a:cubicBezTo>
                    <a:pt x="2636" y="81"/>
                    <a:pt x="3375" y="820"/>
                    <a:pt x="3375" y="1728"/>
                  </a:cubicBezTo>
                  <a:cubicBezTo>
                    <a:pt x="3375" y="2636"/>
                    <a:pt x="2636" y="3375"/>
                    <a:pt x="1728" y="3375"/>
                  </a:cubicBezTo>
                  <a:cubicBezTo>
                    <a:pt x="820" y="3375"/>
                    <a:pt x="82" y="2636"/>
                    <a:pt x="82" y="1728"/>
                  </a:cubicBezTo>
                  <a:cubicBezTo>
                    <a:pt x="82" y="820"/>
                    <a:pt x="820" y="81"/>
                    <a:pt x="1728" y="81"/>
                  </a:cubicBezTo>
                  <a:close/>
                  <a:moveTo>
                    <a:pt x="1728" y="1"/>
                  </a:moveTo>
                  <a:cubicBezTo>
                    <a:pt x="775" y="1"/>
                    <a:pt x="1" y="775"/>
                    <a:pt x="1" y="1728"/>
                  </a:cubicBezTo>
                  <a:cubicBezTo>
                    <a:pt x="1" y="2680"/>
                    <a:pt x="775" y="3456"/>
                    <a:pt x="1728" y="3456"/>
                  </a:cubicBezTo>
                  <a:cubicBezTo>
                    <a:pt x="2682" y="3456"/>
                    <a:pt x="3456" y="2680"/>
                    <a:pt x="3456" y="1728"/>
                  </a:cubicBezTo>
                  <a:cubicBezTo>
                    <a:pt x="3456" y="775"/>
                    <a:pt x="2682" y="1"/>
                    <a:pt x="1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1884875" y="3896750"/>
              <a:ext cx="334225" cy="916250"/>
            </a:xfrm>
            <a:custGeom>
              <a:avLst/>
              <a:gdLst/>
              <a:ahLst/>
              <a:cxnLst/>
              <a:rect l="l" t="t" r="r" b="b"/>
              <a:pathLst>
                <a:path w="13369" h="36650" extrusionOk="0">
                  <a:moveTo>
                    <a:pt x="147" y="1"/>
                  </a:moveTo>
                  <a:cubicBezTo>
                    <a:pt x="107" y="1"/>
                    <a:pt x="66" y="20"/>
                    <a:pt x="42" y="56"/>
                  </a:cubicBezTo>
                  <a:cubicBezTo>
                    <a:pt x="1" y="114"/>
                    <a:pt x="15" y="195"/>
                    <a:pt x="74" y="235"/>
                  </a:cubicBezTo>
                  <a:cubicBezTo>
                    <a:pt x="133" y="277"/>
                    <a:pt x="6042" y="4435"/>
                    <a:pt x="7563" y="8646"/>
                  </a:cubicBezTo>
                  <a:cubicBezTo>
                    <a:pt x="9125" y="12971"/>
                    <a:pt x="12466" y="26375"/>
                    <a:pt x="12718" y="30615"/>
                  </a:cubicBezTo>
                  <a:cubicBezTo>
                    <a:pt x="12973" y="34907"/>
                    <a:pt x="13104" y="36515"/>
                    <a:pt x="13105" y="36531"/>
                  </a:cubicBezTo>
                  <a:cubicBezTo>
                    <a:pt x="13111" y="36599"/>
                    <a:pt x="13167" y="36650"/>
                    <a:pt x="13234" y="36650"/>
                  </a:cubicBezTo>
                  <a:cubicBezTo>
                    <a:pt x="13237" y="36650"/>
                    <a:pt x="13241" y="36650"/>
                    <a:pt x="13244" y="36649"/>
                  </a:cubicBezTo>
                  <a:cubicBezTo>
                    <a:pt x="13315" y="36643"/>
                    <a:pt x="13368" y="36581"/>
                    <a:pt x="13362" y="36510"/>
                  </a:cubicBezTo>
                  <a:cubicBezTo>
                    <a:pt x="13361" y="36494"/>
                    <a:pt x="13231" y="34888"/>
                    <a:pt x="12976" y="30599"/>
                  </a:cubicBezTo>
                  <a:cubicBezTo>
                    <a:pt x="12717" y="26249"/>
                    <a:pt x="9412" y="13005"/>
                    <a:pt x="7806" y="8558"/>
                  </a:cubicBezTo>
                  <a:cubicBezTo>
                    <a:pt x="6257" y="4272"/>
                    <a:pt x="281" y="66"/>
                    <a:pt x="221" y="24"/>
                  </a:cubicBezTo>
                  <a:cubicBezTo>
                    <a:pt x="198" y="8"/>
                    <a:pt x="173"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1863950" y="3903350"/>
              <a:ext cx="327225" cy="909650"/>
            </a:xfrm>
            <a:custGeom>
              <a:avLst/>
              <a:gdLst/>
              <a:ahLst/>
              <a:cxnLst/>
              <a:rect l="l" t="t" r="r" b="b"/>
              <a:pathLst>
                <a:path w="13089" h="36386" extrusionOk="0">
                  <a:moveTo>
                    <a:pt x="147" y="1"/>
                  </a:moveTo>
                  <a:cubicBezTo>
                    <a:pt x="108" y="1"/>
                    <a:pt x="70" y="18"/>
                    <a:pt x="44" y="50"/>
                  </a:cubicBezTo>
                  <a:cubicBezTo>
                    <a:pt x="1" y="107"/>
                    <a:pt x="11" y="188"/>
                    <a:pt x="66" y="231"/>
                  </a:cubicBezTo>
                  <a:cubicBezTo>
                    <a:pt x="128" y="279"/>
                    <a:pt x="6107" y="4970"/>
                    <a:pt x="7071" y="7991"/>
                  </a:cubicBezTo>
                  <a:cubicBezTo>
                    <a:pt x="8045" y="11039"/>
                    <a:pt x="11440" y="24961"/>
                    <a:pt x="11900" y="28049"/>
                  </a:cubicBezTo>
                  <a:cubicBezTo>
                    <a:pt x="12347" y="31054"/>
                    <a:pt x="12821" y="36217"/>
                    <a:pt x="12825" y="36268"/>
                  </a:cubicBezTo>
                  <a:cubicBezTo>
                    <a:pt x="12832" y="36335"/>
                    <a:pt x="12887" y="36386"/>
                    <a:pt x="12953" y="36386"/>
                  </a:cubicBezTo>
                  <a:cubicBezTo>
                    <a:pt x="12957" y="36386"/>
                    <a:pt x="12961" y="36386"/>
                    <a:pt x="12965" y="36385"/>
                  </a:cubicBezTo>
                  <a:cubicBezTo>
                    <a:pt x="13036" y="36378"/>
                    <a:pt x="13088" y="36316"/>
                    <a:pt x="13082" y="36244"/>
                  </a:cubicBezTo>
                  <a:cubicBezTo>
                    <a:pt x="13077" y="36192"/>
                    <a:pt x="12604" y="31023"/>
                    <a:pt x="12155" y="28010"/>
                  </a:cubicBezTo>
                  <a:cubicBezTo>
                    <a:pt x="11694" y="24915"/>
                    <a:pt x="8293" y="10966"/>
                    <a:pt x="7317" y="7912"/>
                  </a:cubicBezTo>
                  <a:cubicBezTo>
                    <a:pt x="6328" y="4816"/>
                    <a:pt x="474" y="222"/>
                    <a:pt x="225" y="28"/>
                  </a:cubicBezTo>
                  <a:cubicBezTo>
                    <a:pt x="202" y="10"/>
                    <a:pt x="1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1492475" y="3896750"/>
              <a:ext cx="334225" cy="916250"/>
            </a:xfrm>
            <a:custGeom>
              <a:avLst/>
              <a:gdLst/>
              <a:ahLst/>
              <a:cxnLst/>
              <a:rect l="l" t="t" r="r" b="b"/>
              <a:pathLst>
                <a:path w="13369" h="36650" extrusionOk="0">
                  <a:moveTo>
                    <a:pt x="13221" y="1"/>
                  </a:moveTo>
                  <a:cubicBezTo>
                    <a:pt x="13196" y="1"/>
                    <a:pt x="13171" y="8"/>
                    <a:pt x="13148" y="24"/>
                  </a:cubicBezTo>
                  <a:cubicBezTo>
                    <a:pt x="13087" y="66"/>
                    <a:pt x="7111" y="4272"/>
                    <a:pt x="5563" y="8558"/>
                  </a:cubicBezTo>
                  <a:cubicBezTo>
                    <a:pt x="3957" y="13005"/>
                    <a:pt x="652" y="26249"/>
                    <a:pt x="393" y="30599"/>
                  </a:cubicBezTo>
                  <a:cubicBezTo>
                    <a:pt x="138" y="34888"/>
                    <a:pt x="7" y="36494"/>
                    <a:pt x="6" y="36510"/>
                  </a:cubicBezTo>
                  <a:cubicBezTo>
                    <a:pt x="1" y="36581"/>
                    <a:pt x="54" y="36643"/>
                    <a:pt x="124" y="36649"/>
                  </a:cubicBezTo>
                  <a:cubicBezTo>
                    <a:pt x="128" y="36650"/>
                    <a:pt x="132" y="36650"/>
                    <a:pt x="135" y="36650"/>
                  </a:cubicBezTo>
                  <a:cubicBezTo>
                    <a:pt x="202" y="36650"/>
                    <a:pt x="258" y="36599"/>
                    <a:pt x="264" y="36531"/>
                  </a:cubicBezTo>
                  <a:cubicBezTo>
                    <a:pt x="265" y="36515"/>
                    <a:pt x="395" y="34907"/>
                    <a:pt x="651" y="30615"/>
                  </a:cubicBezTo>
                  <a:cubicBezTo>
                    <a:pt x="902" y="26375"/>
                    <a:pt x="4244" y="12971"/>
                    <a:pt x="5805" y="8646"/>
                  </a:cubicBezTo>
                  <a:cubicBezTo>
                    <a:pt x="7327" y="4437"/>
                    <a:pt x="13236" y="277"/>
                    <a:pt x="13295" y="235"/>
                  </a:cubicBezTo>
                  <a:cubicBezTo>
                    <a:pt x="13354" y="195"/>
                    <a:pt x="13368" y="114"/>
                    <a:pt x="13327" y="56"/>
                  </a:cubicBezTo>
                  <a:cubicBezTo>
                    <a:pt x="13302" y="20"/>
                    <a:pt x="13262" y="1"/>
                    <a:pt x="13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1520400" y="3903350"/>
              <a:ext cx="327225" cy="909650"/>
            </a:xfrm>
            <a:custGeom>
              <a:avLst/>
              <a:gdLst/>
              <a:ahLst/>
              <a:cxnLst/>
              <a:rect l="l" t="t" r="r" b="b"/>
              <a:pathLst>
                <a:path w="13089" h="36386" extrusionOk="0">
                  <a:moveTo>
                    <a:pt x="12942" y="1"/>
                  </a:moveTo>
                  <a:cubicBezTo>
                    <a:pt x="12915" y="1"/>
                    <a:pt x="12887" y="10"/>
                    <a:pt x="12864" y="28"/>
                  </a:cubicBezTo>
                  <a:cubicBezTo>
                    <a:pt x="12615" y="222"/>
                    <a:pt x="6761" y="4816"/>
                    <a:pt x="5772" y="7912"/>
                  </a:cubicBezTo>
                  <a:cubicBezTo>
                    <a:pt x="4796" y="10967"/>
                    <a:pt x="1395" y="24916"/>
                    <a:pt x="934" y="28010"/>
                  </a:cubicBezTo>
                  <a:cubicBezTo>
                    <a:pt x="485" y="31023"/>
                    <a:pt x="12" y="36192"/>
                    <a:pt x="7" y="36244"/>
                  </a:cubicBezTo>
                  <a:cubicBezTo>
                    <a:pt x="1" y="36316"/>
                    <a:pt x="53" y="36378"/>
                    <a:pt x="124" y="36385"/>
                  </a:cubicBezTo>
                  <a:cubicBezTo>
                    <a:pt x="127" y="36386"/>
                    <a:pt x="132" y="36386"/>
                    <a:pt x="135" y="36386"/>
                  </a:cubicBezTo>
                  <a:cubicBezTo>
                    <a:pt x="202" y="36386"/>
                    <a:pt x="257" y="36335"/>
                    <a:pt x="264" y="36268"/>
                  </a:cubicBezTo>
                  <a:cubicBezTo>
                    <a:pt x="268" y="36217"/>
                    <a:pt x="741" y="31054"/>
                    <a:pt x="1189" y="28049"/>
                  </a:cubicBezTo>
                  <a:cubicBezTo>
                    <a:pt x="1649" y="24961"/>
                    <a:pt x="5043" y="11039"/>
                    <a:pt x="6018" y="7991"/>
                  </a:cubicBezTo>
                  <a:cubicBezTo>
                    <a:pt x="6982" y="4970"/>
                    <a:pt x="12962" y="279"/>
                    <a:pt x="13022" y="231"/>
                  </a:cubicBezTo>
                  <a:cubicBezTo>
                    <a:pt x="13078" y="188"/>
                    <a:pt x="13088" y="107"/>
                    <a:pt x="13044" y="50"/>
                  </a:cubicBezTo>
                  <a:cubicBezTo>
                    <a:pt x="13019" y="18"/>
                    <a:pt x="12981" y="1"/>
                    <a:pt x="12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1765525" y="3586400"/>
              <a:ext cx="180525" cy="299600"/>
            </a:xfrm>
            <a:custGeom>
              <a:avLst/>
              <a:gdLst/>
              <a:ahLst/>
              <a:cxnLst/>
              <a:rect l="l" t="t" r="r" b="b"/>
              <a:pathLst>
                <a:path w="7221" h="11984" extrusionOk="0">
                  <a:moveTo>
                    <a:pt x="3610" y="1"/>
                  </a:moveTo>
                  <a:lnTo>
                    <a:pt x="3223" y="4771"/>
                  </a:lnTo>
                  <a:lnTo>
                    <a:pt x="2192" y="5028"/>
                  </a:lnTo>
                  <a:lnTo>
                    <a:pt x="2192" y="6318"/>
                  </a:lnTo>
                  <a:lnTo>
                    <a:pt x="3094" y="6704"/>
                  </a:lnTo>
                  <a:lnTo>
                    <a:pt x="3094" y="7521"/>
                  </a:lnTo>
                  <a:lnTo>
                    <a:pt x="2235" y="8037"/>
                  </a:lnTo>
                  <a:lnTo>
                    <a:pt x="2579" y="8424"/>
                  </a:lnTo>
                  <a:cubicBezTo>
                    <a:pt x="2579" y="9068"/>
                    <a:pt x="3094" y="9241"/>
                    <a:pt x="3094" y="9241"/>
                  </a:cubicBezTo>
                  <a:lnTo>
                    <a:pt x="0" y="11476"/>
                  </a:lnTo>
                  <a:lnTo>
                    <a:pt x="574" y="11983"/>
                  </a:lnTo>
                  <a:lnTo>
                    <a:pt x="3610" y="11476"/>
                  </a:lnTo>
                  <a:lnTo>
                    <a:pt x="3610" y="11461"/>
                  </a:lnTo>
                  <a:lnTo>
                    <a:pt x="6647" y="11983"/>
                  </a:lnTo>
                  <a:lnTo>
                    <a:pt x="7221" y="11476"/>
                  </a:lnTo>
                  <a:lnTo>
                    <a:pt x="4126" y="9241"/>
                  </a:lnTo>
                  <a:cubicBezTo>
                    <a:pt x="4126" y="9241"/>
                    <a:pt x="4641" y="9068"/>
                    <a:pt x="4641" y="8424"/>
                  </a:cubicBezTo>
                  <a:lnTo>
                    <a:pt x="4986" y="8037"/>
                  </a:lnTo>
                  <a:lnTo>
                    <a:pt x="4126" y="7521"/>
                  </a:lnTo>
                  <a:lnTo>
                    <a:pt x="4126" y="6704"/>
                  </a:lnTo>
                  <a:lnTo>
                    <a:pt x="5029" y="6318"/>
                  </a:lnTo>
                  <a:lnTo>
                    <a:pt x="5029" y="5028"/>
                  </a:lnTo>
                  <a:lnTo>
                    <a:pt x="3997" y="4771"/>
                  </a:lnTo>
                  <a:lnTo>
                    <a:pt x="3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1765525" y="3860325"/>
              <a:ext cx="180525" cy="25675"/>
            </a:xfrm>
            <a:custGeom>
              <a:avLst/>
              <a:gdLst/>
              <a:ahLst/>
              <a:cxnLst/>
              <a:rect l="l" t="t" r="r" b="b"/>
              <a:pathLst>
                <a:path w="7221" h="1027" extrusionOk="0">
                  <a:moveTo>
                    <a:pt x="3610" y="1"/>
                  </a:moveTo>
                  <a:lnTo>
                    <a:pt x="0" y="519"/>
                  </a:lnTo>
                  <a:lnTo>
                    <a:pt x="574" y="1026"/>
                  </a:lnTo>
                  <a:lnTo>
                    <a:pt x="3610" y="666"/>
                  </a:lnTo>
                  <a:lnTo>
                    <a:pt x="6647" y="1026"/>
                  </a:lnTo>
                  <a:lnTo>
                    <a:pt x="7221" y="519"/>
                  </a:lnTo>
                  <a:lnTo>
                    <a:pt x="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1821400" y="3787300"/>
              <a:ext cx="68775" cy="9700"/>
            </a:xfrm>
            <a:custGeom>
              <a:avLst/>
              <a:gdLst/>
              <a:ahLst/>
              <a:cxnLst/>
              <a:rect l="l" t="t" r="r" b="b"/>
              <a:pathLst>
                <a:path w="2751" h="388" extrusionOk="0">
                  <a:moveTo>
                    <a:pt x="0" y="1"/>
                  </a:moveTo>
                  <a:lnTo>
                    <a:pt x="344" y="388"/>
                  </a:lnTo>
                  <a:lnTo>
                    <a:pt x="2407" y="388"/>
                  </a:lnTo>
                  <a:lnTo>
                    <a:pt x="2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1842875" y="3817400"/>
              <a:ext cx="26925" cy="7225"/>
            </a:xfrm>
            <a:custGeom>
              <a:avLst/>
              <a:gdLst/>
              <a:ahLst/>
              <a:cxnLst/>
              <a:rect l="l" t="t" r="r" b="b"/>
              <a:pathLst>
                <a:path w="1077" h="289" extrusionOk="0">
                  <a:moveTo>
                    <a:pt x="0" y="1"/>
                  </a:moveTo>
                  <a:cubicBezTo>
                    <a:pt x="168" y="217"/>
                    <a:pt x="343" y="289"/>
                    <a:pt x="502" y="289"/>
                  </a:cubicBezTo>
                  <a:cubicBezTo>
                    <a:pt x="821" y="289"/>
                    <a:pt x="1076" y="1"/>
                    <a:pt x="1076" y="1"/>
                  </a:cubicBezTo>
                  <a:close/>
                </a:path>
              </a:pathLst>
            </a:custGeom>
            <a:solidFill>
              <a:srgbClr val="ED9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1821400" y="3744350"/>
              <a:ext cx="69875" cy="9700"/>
            </a:xfrm>
            <a:custGeom>
              <a:avLst/>
              <a:gdLst/>
              <a:ahLst/>
              <a:cxnLst/>
              <a:rect l="l" t="t" r="r" b="b"/>
              <a:pathLst>
                <a:path w="2795" h="388" extrusionOk="0">
                  <a:moveTo>
                    <a:pt x="2794" y="1"/>
                  </a:moveTo>
                  <a:lnTo>
                    <a:pt x="0" y="19"/>
                  </a:lnTo>
                  <a:lnTo>
                    <a:pt x="859" y="388"/>
                  </a:lnTo>
                  <a:lnTo>
                    <a:pt x="1891" y="388"/>
                  </a:lnTo>
                  <a:lnTo>
                    <a:pt x="2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1849925" y="3606175"/>
              <a:ext cx="127025" cy="52375"/>
            </a:xfrm>
            <a:custGeom>
              <a:avLst/>
              <a:gdLst/>
              <a:ahLst/>
              <a:cxnLst/>
              <a:rect l="l" t="t" r="r" b="b"/>
              <a:pathLst>
                <a:path w="5081" h="2095" extrusionOk="0">
                  <a:moveTo>
                    <a:pt x="171" y="1"/>
                  </a:moveTo>
                  <a:lnTo>
                    <a:pt x="1" y="2095"/>
                  </a:lnTo>
                  <a:lnTo>
                    <a:pt x="5081" y="1056"/>
                  </a:lnTo>
                  <a:lnTo>
                    <a:pt x="1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1523775" y="4557700"/>
              <a:ext cx="664000" cy="270775"/>
            </a:xfrm>
            <a:custGeom>
              <a:avLst/>
              <a:gdLst/>
              <a:ahLst/>
              <a:cxnLst/>
              <a:rect l="l" t="t" r="r" b="b"/>
              <a:pathLst>
                <a:path w="26560" h="10831" extrusionOk="0">
                  <a:moveTo>
                    <a:pt x="5071" y="0"/>
                  </a:moveTo>
                  <a:lnTo>
                    <a:pt x="0" y="10831"/>
                  </a:lnTo>
                  <a:lnTo>
                    <a:pt x="7822" y="10831"/>
                  </a:lnTo>
                  <a:cubicBezTo>
                    <a:pt x="7822" y="10831"/>
                    <a:pt x="9240" y="5888"/>
                    <a:pt x="13280" y="5888"/>
                  </a:cubicBezTo>
                  <a:cubicBezTo>
                    <a:pt x="17320" y="5888"/>
                    <a:pt x="18738" y="10831"/>
                    <a:pt x="18738" y="10831"/>
                  </a:cubicBezTo>
                  <a:lnTo>
                    <a:pt x="26560" y="10831"/>
                  </a:lnTo>
                  <a:lnTo>
                    <a:pt x="214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1520550"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155217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8" y="898"/>
                    <a:pt x="898" y="696"/>
                    <a:pt x="898" y="449"/>
                  </a:cubicBezTo>
                  <a:cubicBezTo>
                    <a:pt x="898" y="202"/>
                    <a:pt x="698"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1582500"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1614150"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1646625" y="4834425"/>
              <a:ext cx="22450" cy="22450"/>
            </a:xfrm>
            <a:custGeom>
              <a:avLst/>
              <a:gdLst/>
              <a:ahLst/>
              <a:cxnLst/>
              <a:rect l="l" t="t" r="r" b="b"/>
              <a:pathLst>
                <a:path w="898" h="898" extrusionOk="0">
                  <a:moveTo>
                    <a:pt x="448" y="1"/>
                  </a:moveTo>
                  <a:cubicBezTo>
                    <a:pt x="202" y="1"/>
                    <a:pt x="1" y="202"/>
                    <a:pt x="1" y="449"/>
                  </a:cubicBezTo>
                  <a:cubicBezTo>
                    <a:pt x="1"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1678275" y="4834425"/>
              <a:ext cx="22450" cy="22450"/>
            </a:xfrm>
            <a:custGeom>
              <a:avLst/>
              <a:gdLst/>
              <a:ahLst/>
              <a:cxnLst/>
              <a:rect l="l" t="t" r="r" b="b"/>
              <a:pathLst>
                <a:path w="898" h="898" extrusionOk="0">
                  <a:moveTo>
                    <a:pt x="448" y="1"/>
                  </a:moveTo>
                  <a:cubicBezTo>
                    <a:pt x="202" y="1"/>
                    <a:pt x="0" y="202"/>
                    <a:pt x="0" y="449"/>
                  </a:cubicBezTo>
                  <a:cubicBezTo>
                    <a:pt x="0"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1997775"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2029425" y="4834425"/>
              <a:ext cx="22425" cy="22450"/>
            </a:xfrm>
            <a:custGeom>
              <a:avLst/>
              <a:gdLst/>
              <a:ahLst/>
              <a:cxnLst/>
              <a:rect l="l" t="t" r="r" b="b"/>
              <a:pathLst>
                <a:path w="897"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205972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2091375"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2123850" y="4834425"/>
              <a:ext cx="22450" cy="22450"/>
            </a:xfrm>
            <a:custGeom>
              <a:avLst/>
              <a:gdLst/>
              <a:ahLst/>
              <a:cxnLst/>
              <a:rect l="l" t="t" r="r" b="b"/>
              <a:pathLst>
                <a:path w="898" h="898" extrusionOk="0">
                  <a:moveTo>
                    <a:pt x="449" y="1"/>
                  </a:moveTo>
                  <a:cubicBezTo>
                    <a:pt x="201" y="1"/>
                    <a:pt x="1" y="202"/>
                    <a:pt x="1" y="449"/>
                  </a:cubicBezTo>
                  <a:cubicBezTo>
                    <a:pt x="1" y="696"/>
                    <a:pt x="201" y="898"/>
                    <a:pt x="449" y="898"/>
                  </a:cubicBezTo>
                  <a:cubicBezTo>
                    <a:pt x="696" y="898"/>
                    <a:pt x="898" y="696"/>
                    <a:pt x="898" y="449"/>
                  </a:cubicBezTo>
                  <a:cubicBezTo>
                    <a:pt x="898" y="202"/>
                    <a:pt x="696"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2155500" y="4834425"/>
              <a:ext cx="22450" cy="22450"/>
            </a:xfrm>
            <a:custGeom>
              <a:avLst/>
              <a:gdLst/>
              <a:ahLst/>
              <a:cxnLst/>
              <a:rect l="l" t="t" r="r" b="b"/>
              <a:pathLst>
                <a:path w="898" h="898" extrusionOk="0">
                  <a:moveTo>
                    <a:pt x="448" y="1"/>
                  </a:moveTo>
                  <a:cubicBezTo>
                    <a:pt x="201" y="1"/>
                    <a:pt x="1" y="202"/>
                    <a:pt x="1" y="449"/>
                  </a:cubicBezTo>
                  <a:cubicBezTo>
                    <a:pt x="1" y="696"/>
                    <a:pt x="201"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1650025" y="4535650"/>
              <a:ext cx="411525" cy="108550"/>
            </a:xfrm>
            <a:custGeom>
              <a:avLst/>
              <a:gdLst/>
              <a:ahLst/>
              <a:cxnLst/>
              <a:rect l="l" t="t" r="r" b="b"/>
              <a:pathLst>
                <a:path w="16461" h="4342" extrusionOk="0">
                  <a:moveTo>
                    <a:pt x="0" y="1"/>
                  </a:moveTo>
                  <a:lnTo>
                    <a:pt x="0" y="3021"/>
                  </a:lnTo>
                  <a:cubicBezTo>
                    <a:pt x="0" y="3750"/>
                    <a:pt x="591" y="4342"/>
                    <a:pt x="1322" y="4342"/>
                  </a:cubicBezTo>
                  <a:lnTo>
                    <a:pt x="1422" y="4342"/>
                  </a:lnTo>
                  <a:cubicBezTo>
                    <a:pt x="2152" y="4342"/>
                    <a:pt x="2744" y="3750"/>
                    <a:pt x="2744" y="3021"/>
                  </a:cubicBezTo>
                  <a:cubicBezTo>
                    <a:pt x="2744" y="3750"/>
                    <a:pt x="3335" y="4342"/>
                    <a:pt x="4066" y="4342"/>
                  </a:cubicBezTo>
                  <a:lnTo>
                    <a:pt x="4166" y="4342"/>
                  </a:lnTo>
                  <a:cubicBezTo>
                    <a:pt x="4896" y="4342"/>
                    <a:pt x="5487" y="3750"/>
                    <a:pt x="5487" y="3021"/>
                  </a:cubicBezTo>
                  <a:cubicBezTo>
                    <a:pt x="5487" y="3750"/>
                    <a:pt x="6078" y="4342"/>
                    <a:pt x="6808" y="4342"/>
                  </a:cubicBezTo>
                  <a:lnTo>
                    <a:pt x="6909" y="4342"/>
                  </a:lnTo>
                  <a:cubicBezTo>
                    <a:pt x="7639" y="4342"/>
                    <a:pt x="8231" y="3750"/>
                    <a:pt x="8231" y="3021"/>
                  </a:cubicBezTo>
                  <a:cubicBezTo>
                    <a:pt x="8231" y="3750"/>
                    <a:pt x="8822" y="4342"/>
                    <a:pt x="9552" y="4342"/>
                  </a:cubicBezTo>
                  <a:lnTo>
                    <a:pt x="9653" y="4342"/>
                  </a:lnTo>
                  <a:cubicBezTo>
                    <a:pt x="10383" y="4342"/>
                    <a:pt x="10974" y="3750"/>
                    <a:pt x="10974" y="3021"/>
                  </a:cubicBezTo>
                  <a:cubicBezTo>
                    <a:pt x="10974" y="3750"/>
                    <a:pt x="11565" y="4342"/>
                    <a:pt x="12295" y="4342"/>
                  </a:cubicBezTo>
                  <a:lnTo>
                    <a:pt x="12395" y="4342"/>
                  </a:lnTo>
                  <a:cubicBezTo>
                    <a:pt x="13126" y="4342"/>
                    <a:pt x="13718" y="3750"/>
                    <a:pt x="13718" y="3021"/>
                  </a:cubicBezTo>
                  <a:cubicBezTo>
                    <a:pt x="13718" y="3750"/>
                    <a:pt x="14309" y="4342"/>
                    <a:pt x="15039" y="4342"/>
                  </a:cubicBezTo>
                  <a:lnTo>
                    <a:pt x="15139" y="4342"/>
                  </a:lnTo>
                  <a:cubicBezTo>
                    <a:pt x="15870" y="4342"/>
                    <a:pt x="16461" y="3750"/>
                    <a:pt x="16461" y="3021"/>
                  </a:cubicBezTo>
                  <a:lnTo>
                    <a:pt x="164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1650025" y="4506375"/>
              <a:ext cx="411525" cy="20975"/>
            </a:xfrm>
            <a:custGeom>
              <a:avLst/>
              <a:gdLst/>
              <a:ahLst/>
              <a:cxnLst/>
              <a:rect l="l" t="t" r="r" b="b"/>
              <a:pathLst>
                <a:path w="16461" h="839" extrusionOk="0">
                  <a:moveTo>
                    <a:pt x="0" y="1"/>
                  </a:moveTo>
                  <a:lnTo>
                    <a:pt x="0" y="839"/>
                  </a:lnTo>
                  <a:lnTo>
                    <a:pt x="16461" y="839"/>
                  </a:lnTo>
                  <a:lnTo>
                    <a:pt x="164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1673650" y="4527325"/>
              <a:ext cx="364275" cy="8350"/>
            </a:xfrm>
            <a:custGeom>
              <a:avLst/>
              <a:gdLst/>
              <a:ahLst/>
              <a:cxnLst/>
              <a:rect l="l" t="t" r="r" b="b"/>
              <a:pathLst>
                <a:path w="14571" h="334" extrusionOk="0">
                  <a:moveTo>
                    <a:pt x="1" y="1"/>
                  </a:moveTo>
                  <a:lnTo>
                    <a:pt x="1" y="334"/>
                  </a:lnTo>
                  <a:lnTo>
                    <a:pt x="14570" y="334"/>
                  </a:lnTo>
                  <a:lnTo>
                    <a:pt x="14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1922750" y="4534050"/>
              <a:ext cx="140425" cy="3250"/>
            </a:xfrm>
            <a:custGeom>
              <a:avLst/>
              <a:gdLst/>
              <a:ahLst/>
              <a:cxnLst/>
              <a:rect l="l" t="t" r="r" b="b"/>
              <a:pathLst>
                <a:path w="5617" h="130" extrusionOk="0">
                  <a:moveTo>
                    <a:pt x="65" y="0"/>
                  </a:moveTo>
                  <a:cubicBezTo>
                    <a:pt x="29" y="0"/>
                    <a:pt x="0" y="29"/>
                    <a:pt x="0" y="65"/>
                  </a:cubicBezTo>
                  <a:cubicBezTo>
                    <a:pt x="0" y="101"/>
                    <a:pt x="29" y="129"/>
                    <a:pt x="65" y="129"/>
                  </a:cubicBezTo>
                  <a:lnTo>
                    <a:pt x="5552" y="129"/>
                  </a:lnTo>
                  <a:cubicBezTo>
                    <a:pt x="5587" y="129"/>
                    <a:pt x="5616" y="101"/>
                    <a:pt x="5616" y="65"/>
                  </a:cubicBezTo>
                  <a:cubicBezTo>
                    <a:pt x="5616" y="29"/>
                    <a:pt x="5587"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1955775" y="4609550"/>
              <a:ext cx="107400" cy="36275"/>
            </a:xfrm>
            <a:custGeom>
              <a:avLst/>
              <a:gdLst/>
              <a:ahLst/>
              <a:cxnLst/>
              <a:rect l="l" t="t" r="r" b="b"/>
              <a:pathLst>
                <a:path w="4296" h="1451" extrusionOk="0">
                  <a:moveTo>
                    <a:pt x="1487" y="0"/>
                  </a:moveTo>
                  <a:cubicBezTo>
                    <a:pt x="1451" y="0"/>
                    <a:pt x="1422" y="29"/>
                    <a:pt x="1422" y="65"/>
                  </a:cubicBezTo>
                  <a:cubicBezTo>
                    <a:pt x="1422" y="757"/>
                    <a:pt x="859" y="1322"/>
                    <a:pt x="165" y="1322"/>
                  </a:cubicBezTo>
                  <a:lnTo>
                    <a:pt x="65" y="1322"/>
                  </a:lnTo>
                  <a:cubicBezTo>
                    <a:pt x="30" y="1322"/>
                    <a:pt x="1" y="1350"/>
                    <a:pt x="1" y="1386"/>
                  </a:cubicBezTo>
                  <a:cubicBezTo>
                    <a:pt x="1" y="1422"/>
                    <a:pt x="30" y="1450"/>
                    <a:pt x="65" y="1450"/>
                  </a:cubicBezTo>
                  <a:lnTo>
                    <a:pt x="165" y="1450"/>
                  </a:lnTo>
                  <a:cubicBezTo>
                    <a:pt x="784" y="1450"/>
                    <a:pt x="1309" y="1043"/>
                    <a:pt x="1487" y="482"/>
                  </a:cubicBezTo>
                  <a:cubicBezTo>
                    <a:pt x="1665" y="1043"/>
                    <a:pt x="2190" y="1450"/>
                    <a:pt x="2808" y="1450"/>
                  </a:cubicBezTo>
                  <a:lnTo>
                    <a:pt x="2909" y="1450"/>
                  </a:lnTo>
                  <a:cubicBezTo>
                    <a:pt x="3136" y="1450"/>
                    <a:pt x="3362" y="1394"/>
                    <a:pt x="3561" y="1288"/>
                  </a:cubicBezTo>
                  <a:cubicBezTo>
                    <a:pt x="4013" y="1046"/>
                    <a:pt x="4295" y="578"/>
                    <a:pt x="4295" y="65"/>
                  </a:cubicBezTo>
                  <a:cubicBezTo>
                    <a:pt x="4295" y="29"/>
                    <a:pt x="4266" y="0"/>
                    <a:pt x="4231" y="0"/>
                  </a:cubicBezTo>
                  <a:cubicBezTo>
                    <a:pt x="4195" y="0"/>
                    <a:pt x="4166" y="29"/>
                    <a:pt x="4166" y="65"/>
                  </a:cubicBezTo>
                  <a:cubicBezTo>
                    <a:pt x="4166" y="530"/>
                    <a:pt x="3911" y="955"/>
                    <a:pt x="3500" y="1174"/>
                  </a:cubicBezTo>
                  <a:cubicBezTo>
                    <a:pt x="3320" y="1270"/>
                    <a:pt x="3115" y="1322"/>
                    <a:pt x="2909" y="1322"/>
                  </a:cubicBezTo>
                  <a:lnTo>
                    <a:pt x="2808" y="1322"/>
                  </a:lnTo>
                  <a:cubicBezTo>
                    <a:pt x="2116" y="1322"/>
                    <a:pt x="1551" y="757"/>
                    <a:pt x="1551" y="65"/>
                  </a:cubicBezTo>
                  <a:cubicBezTo>
                    <a:pt x="1551" y="29"/>
                    <a:pt x="152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1859600" y="4628000"/>
              <a:ext cx="48400" cy="17825"/>
            </a:xfrm>
            <a:custGeom>
              <a:avLst/>
              <a:gdLst/>
              <a:ahLst/>
              <a:cxnLst/>
              <a:rect l="l" t="t" r="r" b="b"/>
              <a:pathLst>
                <a:path w="1936" h="713" extrusionOk="0">
                  <a:moveTo>
                    <a:pt x="73" y="0"/>
                  </a:moveTo>
                  <a:cubicBezTo>
                    <a:pt x="61" y="0"/>
                    <a:pt x="48" y="4"/>
                    <a:pt x="37" y="11"/>
                  </a:cubicBezTo>
                  <a:cubicBezTo>
                    <a:pt x="7" y="31"/>
                    <a:pt x="0" y="71"/>
                    <a:pt x="19" y="101"/>
                  </a:cubicBezTo>
                  <a:cubicBezTo>
                    <a:pt x="278" y="484"/>
                    <a:pt x="708" y="712"/>
                    <a:pt x="1169" y="712"/>
                  </a:cubicBezTo>
                  <a:lnTo>
                    <a:pt x="1270" y="712"/>
                  </a:lnTo>
                  <a:cubicBezTo>
                    <a:pt x="1487" y="712"/>
                    <a:pt x="1697" y="662"/>
                    <a:pt x="1891" y="565"/>
                  </a:cubicBezTo>
                  <a:cubicBezTo>
                    <a:pt x="1923" y="549"/>
                    <a:pt x="1935" y="510"/>
                    <a:pt x="1920" y="478"/>
                  </a:cubicBezTo>
                  <a:cubicBezTo>
                    <a:pt x="1909" y="456"/>
                    <a:pt x="1886" y="443"/>
                    <a:pt x="1863" y="443"/>
                  </a:cubicBezTo>
                  <a:cubicBezTo>
                    <a:pt x="1853" y="443"/>
                    <a:pt x="1843" y="445"/>
                    <a:pt x="1833" y="450"/>
                  </a:cubicBezTo>
                  <a:cubicBezTo>
                    <a:pt x="1657" y="538"/>
                    <a:pt x="1467" y="584"/>
                    <a:pt x="1270" y="584"/>
                  </a:cubicBezTo>
                  <a:lnTo>
                    <a:pt x="1169" y="584"/>
                  </a:lnTo>
                  <a:cubicBezTo>
                    <a:pt x="751" y="584"/>
                    <a:pt x="362" y="376"/>
                    <a:pt x="127" y="29"/>
                  </a:cubicBezTo>
                  <a:cubicBezTo>
                    <a:pt x="114" y="10"/>
                    <a:pt x="94"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1648400" y="4534050"/>
              <a:ext cx="140425" cy="3250"/>
            </a:xfrm>
            <a:custGeom>
              <a:avLst/>
              <a:gdLst/>
              <a:ahLst/>
              <a:cxnLst/>
              <a:rect l="l" t="t" r="r" b="b"/>
              <a:pathLst>
                <a:path w="5617" h="130" extrusionOk="0">
                  <a:moveTo>
                    <a:pt x="65" y="0"/>
                  </a:moveTo>
                  <a:cubicBezTo>
                    <a:pt x="30" y="0"/>
                    <a:pt x="1" y="29"/>
                    <a:pt x="1" y="65"/>
                  </a:cubicBezTo>
                  <a:cubicBezTo>
                    <a:pt x="1" y="101"/>
                    <a:pt x="30" y="129"/>
                    <a:pt x="65" y="129"/>
                  </a:cubicBezTo>
                  <a:lnTo>
                    <a:pt x="5552" y="129"/>
                  </a:lnTo>
                  <a:cubicBezTo>
                    <a:pt x="5588" y="129"/>
                    <a:pt x="5617" y="101"/>
                    <a:pt x="5617" y="65"/>
                  </a:cubicBezTo>
                  <a:cubicBezTo>
                    <a:pt x="5617" y="29"/>
                    <a:pt x="5588"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1648400" y="4609550"/>
              <a:ext cx="107400" cy="36275"/>
            </a:xfrm>
            <a:custGeom>
              <a:avLst/>
              <a:gdLst/>
              <a:ahLst/>
              <a:cxnLst/>
              <a:rect l="l" t="t" r="r" b="b"/>
              <a:pathLst>
                <a:path w="4296" h="1451" extrusionOk="0">
                  <a:moveTo>
                    <a:pt x="65" y="0"/>
                  </a:moveTo>
                  <a:cubicBezTo>
                    <a:pt x="30" y="0"/>
                    <a:pt x="1" y="29"/>
                    <a:pt x="1" y="65"/>
                  </a:cubicBezTo>
                  <a:cubicBezTo>
                    <a:pt x="1" y="577"/>
                    <a:pt x="282" y="1046"/>
                    <a:pt x="735" y="1288"/>
                  </a:cubicBezTo>
                  <a:cubicBezTo>
                    <a:pt x="934" y="1394"/>
                    <a:pt x="1160" y="1450"/>
                    <a:pt x="1387" y="1450"/>
                  </a:cubicBezTo>
                  <a:lnTo>
                    <a:pt x="1487" y="1450"/>
                  </a:lnTo>
                  <a:cubicBezTo>
                    <a:pt x="2106" y="1450"/>
                    <a:pt x="2630" y="1043"/>
                    <a:pt x="2808" y="482"/>
                  </a:cubicBezTo>
                  <a:cubicBezTo>
                    <a:pt x="2986" y="1043"/>
                    <a:pt x="3512" y="1450"/>
                    <a:pt x="4129" y="1450"/>
                  </a:cubicBezTo>
                  <a:lnTo>
                    <a:pt x="4231" y="1450"/>
                  </a:lnTo>
                  <a:cubicBezTo>
                    <a:pt x="4266" y="1450"/>
                    <a:pt x="4295" y="1422"/>
                    <a:pt x="4295" y="1386"/>
                  </a:cubicBezTo>
                  <a:cubicBezTo>
                    <a:pt x="4295" y="1350"/>
                    <a:pt x="4266" y="1322"/>
                    <a:pt x="4231" y="1322"/>
                  </a:cubicBezTo>
                  <a:lnTo>
                    <a:pt x="4131" y="1322"/>
                  </a:lnTo>
                  <a:cubicBezTo>
                    <a:pt x="3437" y="1322"/>
                    <a:pt x="2873" y="757"/>
                    <a:pt x="2873" y="65"/>
                  </a:cubicBezTo>
                  <a:cubicBezTo>
                    <a:pt x="2873" y="29"/>
                    <a:pt x="2844" y="0"/>
                    <a:pt x="2808" y="0"/>
                  </a:cubicBezTo>
                  <a:cubicBezTo>
                    <a:pt x="2772" y="0"/>
                    <a:pt x="2744" y="29"/>
                    <a:pt x="2744" y="65"/>
                  </a:cubicBezTo>
                  <a:cubicBezTo>
                    <a:pt x="2744" y="757"/>
                    <a:pt x="2180" y="1322"/>
                    <a:pt x="1487" y="1322"/>
                  </a:cubicBezTo>
                  <a:lnTo>
                    <a:pt x="1387" y="1322"/>
                  </a:lnTo>
                  <a:cubicBezTo>
                    <a:pt x="1181" y="1322"/>
                    <a:pt x="976" y="1270"/>
                    <a:pt x="796" y="1174"/>
                  </a:cubicBezTo>
                  <a:cubicBezTo>
                    <a:pt x="385" y="955"/>
                    <a:pt x="130" y="529"/>
                    <a:pt x="130" y="65"/>
                  </a:cubicBezTo>
                  <a:cubicBezTo>
                    <a:pt x="130" y="29"/>
                    <a:pt x="101"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1803550" y="4628000"/>
              <a:ext cx="48425" cy="17825"/>
            </a:xfrm>
            <a:custGeom>
              <a:avLst/>
              <a:gdLst/>
              <a:ahLst/>
              <a:cxnLst/>
              <a:rect l="l" t="t" r="r" b="b"/>
              <a:pathLst>
                <a:path w="1937" h="713" extrusionOk="0">
                  <a:moveTo>
                    <a:pt x="1864" y="1"/>
                  </a:moveTo>
                  <a:cubicBezTo>
                    <a:pt x="1843" y="1"/>
                    <a:pt x="1822" y="11"/>
                    <a:pt x="1810" y="29"/>
                  </a:cubicBezTo>
                  <a:cubicBezTo>
                    <a:pt x="1575" y="376"/>
                    <a:pt x="1187" y="584"/>
                    <a:pt x="768" y="584"/>
                  </a:cubicBezTo>
                  <a:lnTo>
                    <a:pt x="667" y="584"/>
                  </a:lnTo>
                  <a:cubicBezTo>
                    <a:pt x="470" y="584"/>
                    <a:pt x="280" y="538"/>
                    <a:pt x="104" y="450"/>
                  </a:cubicBezTo>
                  <a:cubicBezTo>
                    <a:pt x="95" y="445"/>
                    <a:pt x="85" y="443"/>
                    <a:pt x="75" y="443"/>
                  </a:cubicBezTo>
                  <a:cubicBezTo>
                    <a:pt x="51" y="443"/>
                    <a:pt x="28" y="456"/>
                    <a:pt x="17" y="479"/>
                  </a:cubicBezTo>
                  <a:cubicBezTo>
                    <a:pt x="1" y="510"/>
                    <a:pt x="14" y="549"/>
                    <a:pt x="46" y="565"/>
                  </a:cubicBezTo>
                  <a:cubicBezTo>
                    <a:pt x="240" y="662"/>
                    <a:pt x="449" y="712"/>
                    <a:pt x="667" y="712"/>
                  </a:cubicBezTo>
                  <a:lnTo>
                    <a:pt x="768" y="712"/>
                  </a:lnTo>
                  <a:cubicBezTo>
                    <a:pt x="1229" y="712"/>
                    <a:pt x="1659" y="484"/>
                    <a:pt x="1917" y="101"/>
                  </a:cubicBezTo>
                  <a:cubicBezTo>
                    <a:pt x="1937" y="72"/>
                    <a:pt x="1929" y="32"/>
                    <a:pt x="1900" y="12"/>
                  </a:cubicBezTo>
                  <a:cubicBezTo>
                    <a:pt x="1889" y="4"/>
                    <a:pt x="1876" y="1"/>
                    <a:pt x="1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1782025" y="4335275"/>
              <a:ext cx="147150" cy="171200"/>
            </a:xfrm>
            <a:custGeom>
              <a:avLst/>
              <a:gdLst/>
              <a:ahLst/>
              <a:cxnLst/>
              <a:rect l="l" t="t" r="r" b="b"/>
              <a:pathLst>
                <a:path w="5886" h="6848" extrusionOk="0">
                  <a:moveTo>
                    <a:pt x="2944" y="1"/>
                  </a:moveTo>
                  <a:cubicBezTo>
                    <a:pt x="1699" y="1"/>
                    <a:pt x="0" y="3159"/>
                    <a:pt x="580" y="4943"/>
                  </a:cubicBezTo>
                  <a:cubicBezTo>
                    <a:pt x="1152" y="6698"/>
                    <a:pt x="2885" y="6840"/>
                    <a:pt x="2942" y="6845"/>
                  </a:cubicBezTo>
                  <a:lnTo>
                    <a:pt x="2942" y="6848"/>
                  </a:lnTo>
                  <a:cubicBezTo>
                    <a:pt x="2942" y="6848"/>
                    <a:pt x="4725" y="6729"/>
                    <a:pt x="5305" y="4946"/>
                  </a:cubicBezTo>
                  <a:cubicBezTo>
                    <a:pt x="5885" y="3164"/>
                    <a:pt x="4190" y="8"/>
                    <a:pt x="2944" y="4"/>
                  </a:cubicBezTo>
                  <a:lnTo>
                    <a:pt x="2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1795975" y="4358175"/>
              <a:ext cx="119250" cy="139650"/>
            </a:xfrm>
            <a:custGeom>
              <a:avLst/>
              <a:gdLst/>
              <a:ahLst/>
              <a:cxnLst/>
              <a:rect l="l" t="t" r="r" b="b"/>
              <a:pathLst>
                <a:path w="4770" h="5586" extrusionOk="0">
                  <a:moveTo>
                    <a:pt x="2372" y="0"/>
                  </a:moveTo>
                  <a:lnTo>
                    <a:pt x="2372" y="3"/>
                  </a:lnTo>
                  <a:cubicBezTo>
                    <a:pt x="1357" y="46"/>
                    <a:pt x="0" y="2590"/>
                    <a:pt x="469" y="4034"/>
                  </a:cubicBezTo>
                  <a:cubicBezTo>
                    <a:pt x="906" y="5374"/>
                    <a:pt x="2174" y="5561"/>
                    <a:pt x="2372" y="5583"/>
                  </a:cubicBezTo>
                  <a:lnTo>
                    <a:pt x="2372" y="5585"/>
                  </a:lnTo>
                  <a:cubicBezTo>
                    <a:pt x="2372" y="5585"/>
                    <a:pt x="2376" y="5584"/>
                    <a:pt x="2385" y="5584"/>
                  </a:cubicBezTo>
                  <a:cubicBezTo>
                    <a:pt x="2393" y="5585"/>
                    <a:pt x="2399" y="5585"/>
                    <a:pt x="2399" y="5585"/>
                  </a:cubicBezTo>
                  <a:lnTo>
                    <a:pt x="2399" y="5583"/>
                  </a:lnTo>
                  <a:cubicBezTo>
                    <a:pt x="2595" y="5561"/>
                    <a:pt x="3865" y="5374"/>
                    <a:pt x="4300" y="4034"/>
                  </a:cubicBezTo>
                  <a:cubicBezTo>
                    <a:pt x="4769" y="2590"/>
                    <a:pt x="3413" y="46"/>
                    <a:pt x="2399" y="3"/>
                  </a:cubicBezTo>
                  <a:lnTo>
                    <a:pt x="2399" y="0"/>
                  </a:lnTo>
                  <a:cubicBezTo>
                    <a:pt x="2394" y="0"/>
                    <a:pt x="2390" y="2"/>
                    <a:pt x="2385" y="2"/>
                  </a:cubicBezTo>
                  <a:cubicBezTo>
                    <a:pt x="2381" y="2"/>
                    <a:pt x="2376" y="0"/>
                    <a:pt x="2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1556750" y="4629675"/>
              <a:ext cx="155600" cy="186150"/>
            </a:xfrm>
            <a:custGeom>
              <a:avLst/>
              <a:gdLst/>
              <a:ahLst/>
              <a:cxnLst/>
              <a:rect l="l" t="t" r="r" b="b"/>
              <a:pathLst>
                <a:path w="6224" h="7446" extrusionOk="0">
                  <a:moveTo>
                    <a:pt x="3550" y="1"/>
                  </a:moveTo>
                  <a:cubicBezTo>
                    <a:pt x="3525" y="1"/>
                    <a:pt x="3501" y="14"/>
                    <a:pt x="3490" y="38"/>
                  </a:cubicBezTo>
                  <a:lnTo>
                    <a:pt x="9" y="7354"/>
                  </a:lnTo>
                  <a:cubicBezTo>
                    <a:pt x="0" y="7374"/>
                    <a:pt x="1" y="7398"/>
                    <a:pt x="12" y="7416"/>
                  </a:cubicBezTo>
                  <a:cubicBezTo>
                    <a:pt x="25" y="7435"/>
                    <a:pt x="46" y="7446"/>
                    <a:pt x="67" y="7446"/>
                  </a:cubicBezTo>
                  <a:lnTo>
                    <a:pt x="6160" y="7446"/>
                  </a:lnTo>
                  <a:cubicBezTo>
                    <a:pt x="6195" y="7446"/>
                    <a:pt x="6224" y="7417"/>
                    <a:pt x="6224" y="7382"/>
                  </a:cubicBezTo>
                  <a:cubicBezTo>
                    <a:pt x="6224" y="7346"/>
                    <a:pt x="6195" y="7317"/>
                    <a:pt x="6160" y="7317"/>
                  </a:cubicBezTo>
                  <a:lnTo>
                    <a:pt x="169" y="7317"/>
                  </a:lnTo>
                  <a:lnTo>
                    <a:pt x="3607" y="93"/>
                  </a:lnTo>
                  <a:cubicBezTo>
                    <a:pt x="3622" y="61"/>
                    <a:pt x="3609" y="22"/>
                    <a:pt x="3577" y="6"/>
                  </a:cubicBezTo>
                  <a:cubicBezTo>
                    <a:pt x="3568" y="2"/>
                    <a:pt x="3559"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1689675" y="4680925"/>
              <a:ext cx="67000" cy="81975"/>
            </a:xfrm>
            <a:custGeom>
              <a:avLst/>
              <a:gdLst/>
              <a:ahLst/>
              <a:cxnLst/>
              <a:rect l="l" t="t" r="r" b="b"/>
              <a:pathLst>
                <a:path w="2680" h="3279" extrusionOk="0">
                  <a:moveTo>
                    <a:pt x="2401" y="0"/>
                  </a:moveTo>
                  <a:cubicBezTo>
                    <a:pt x="429" y="603"/>
                    <a:pt x="858" y="2282"/>
                    <a:pt x="858" y="2282"/>
                  </a:cubicBezTo>
                  <a:lnTo>
                    <a:pt x="0" y="2623"/>
                  </a:lnTo>
                  <a:lnTo>
                    <a:pt x="512" y="2951"/>
                  </a:lnTo>
                  <a:lnTo>
                    <a:pt x="1026" y="3279"/>
                  </a:lnTo>
                  <a:lnTo>
                    <a:pt x="976" y="2357"/>
                  </a:lnTo>
                  <a:cubicBezTo>
                    <a:pt x="976" y="2357"/>
                    <a:pt x="2680" y="2043"/>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1999225" y="4629675"/>
              <a:ext cx="155600" cy="186150"/>
            </a:xfrm>
            <a:custGeom>
              <a:avLst/>
              <a:gdLst/>
              <a:ahLst/>
              <a:cxnLst/>
              <a:rect l="l" t="t" r="r" b="b"/>
              <a:pathLst>
                <a:path w="6224" h="7446" extrusionOk="0">
                  <a:moveTo>
                    <a:pt x="2675" y="0"/>
                  </a:moveTo>
                  <a:cubicBezTo>
                    <a:pt x="2666" y="0"/>
                    <a:pt x="2656" y="2"/>
                    <a:pt x="2647" y="6"/>
                  </a:cubicBezTo>
                  <a:cubicBezTo>
                    <a:pt x="2615" y="22"/>
                    <a:pt x="2602" y="61"/>
                    <a:pt x="2617" y="93"/>
                  </a:cubicBezTo>
                  <a:lnTo>
                    <a:pt x="6055" y="7317"/>
                  </a:lnTo>
                  <a:lnTo>
                    <a:pt x="64" y="7317"/>
                  </a:lnTo>
                  <a:cubicBezTo>
                    <a:pt x="29" y="7317"/>
                    <a:pt x="0" y="7346"/>
                    <a:pt x="0" y="7382"/>
                  </a:cubicBezTo>
                  <a:cubicBezTo>
                    <a:pt x="0" y="7417"/>
                    <a:pt x="29" y="7446"/>
                    <a:pt x="64" y="7446"/>
                  </a:cubicBezTo>
                  <a:lnTo>
                    <a:pt x="6156" y="7446"/>
                  </a:lnTo>
                  <a:cubicBezTo>
                    <a:pt x="6178" y="7446"/>
                    <a:pt x="6199" y="7435"/>
                    <a:pt x="6210" y="7416"/>
                  </a:cubicBezTo>
                  <a:cubicBezTo>
                    <a:pt x="6223" y="7397"/>
                    <a:pt x="6224" y="7374"/>
                    <a:pt x="6215" y="7354"/>
                  </a:cubicBezTo>
                  <a:lnTo>
                    <a:pt x="2733" y="38"/>
                  </a:lnTo>
                  <a:cubicBezTo>
                    <a:pt x="2722" y="14"/>
                    <a:pt x="2699" y="0"/>
                    <a:pt x="26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1954900" y="4680925"/>
              <a:ext cx="67000" cy="81975"/>
            </a:xfrm>
            <a:custGeom>
              <a:avLst/>
              <a:gdLst/>
              <a:ahLst/>
              <a:cxnLst/>
              <a:rect l="l" t="t" r="r" b="b"/>
              <a:pathLst>
                <a:path w="2680" h="3279" extrusionOk="0">
                  <a:moveTo>
                    <a:pt x="279" y="0"/>
                  </a:moveTo>
                  <a:lnTo>
                    <a:pt x="279" y="0"/>
                  </a:lnTo>
                  <a:cubicBezTo>
                    <a:pt x="0" y="2043"/>
                    <a:pt x="1704" y="2357"/>
                    <a:pt x="1704" y="2357"/>
                  </a:cubicBezTo>
                  <a:lnTo>
                    <a:pt x="1654" y="3279"/>
                  </a:lnTo>
                  <a:lnTo>
                    <a:pt x="2168" y="2951"/>
                  </a:lnTo>
                  <a:lnTo>
                    <a:pt x="2680" y="2623"/>
                  </a:lnTo>
                  <a:lnTo>
                    <a:pt x="1822" y="2282"/>
                  </a:lnTo>
                  <a:cubicBezTo>
                    <a:pt x="1822" y="2282"/>
                    <a:pt x="2251" y="603"/>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2221075" y="4606525"/>
              <a:ext cx="73100" cy="204875"/>
            </a:xfrm>
            <a:custGeom>
              <a:avLst/>
              <a:gdLst/>
              <a:ahLst/>
              <a:cxnLst/>
              <a:rect l="l" t="t" r="r" b="b"/>
              <a:pathLst>
                <a:path w="2924" h="8195" extrusionOk="0">
                  <a:moveTo>
                    <a:pt x="1817" y="1"/>
                  </a:moveTo>
                  <a:cubicBezTo>
                    <a:pt x="1814" y="1"/>
                    <a:pt x="1811" y="1"/>
                    <a:pt x="1809" y="1"/>
                  </a:cubicBezTo>
                  <a:cubicBezTo>
                    <a:pt x="1773" y="7"/>
                    <a:pt x="1749" y="39"/>
                    <a:pt x="1754" y="74"/>
                  </a:cubicBezTo>
                  <a:cubicBezTo>
                    <a:pt x="2093" y="2526"/>
                    <a:pt x="2415" y="5071"/>
                    <a:pt x="2627" y="6775"/>
                  </a:cubicBezTo>
                  <a:cubicBezTo>
                    <a:pt x="2708" y="7434"/>
                    <a:pt x="2763" y="7895"/>
                    <a:pt x="2784" y="8065"/>
                  </a:cubicBezTo>
                  <a:lnTo>
                    <a:pt x="65" y="8065"/>
                  </a:lnTo>
                  <a:cubicBezTo>
                    <a:pt x="29" y="8065"/>
                    <a:pt x="0" y="8094"/>
                    <a:pt x="0" y="8130"/>
                  </a:cubicBezTo>
                  <a:cubicBezTo>
                    <a:pt x="0" y="8165"/>
                    <a:pt x="29" y="8194"/>
                    <a:pt x="65" y="8194"/>
                  </a:cubicBezTo>
                  <a:lnTo>
                    <a:pt x="2857" y="8194"/>
                  </a:lnTo>
                  <a:cubicBezTo>
                    <a:pt x="2876" y="8194"/>
                    <a:pt x="2893" y="8185"/>
                    <a:pt x="2904" y="8172"/>
                  </a:cubicBezTo>
                  <a:cubicBezTo>
                    <a:pt x="2917" y="8159"/>
                    <a:pt x="2923" y="8140"/>
                    <a:pt x="2921" y="8122"/>
                  </a:cubicBezTo>
                  <a:cubicBezTo>
                    <a:pt x="2921" y="8122"/>
                    <a:pt x="2859" y="7602"/>
                    <a:pt x="2754" y="6758"/>
                  </a:cubicBezTo>
                  <a:lnTo>
                    <a:pt x="2754" y="6759"/>
                  </a:lnTo>
                  <a:cubicBezTo>
                    <a:pt x="2543" y="5056"/>
                    <a:pt x="2221" y="2509"/>
                    <a:pt x="1882" y="57"/>
                  </a:cubicBezTo>
                  <a:cubicBezTo>
                    <a:pt x="1877" y="24"/>
                    <a:pt x="1848"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1948600" y="3898375"/>
              <a:ext cx="270825" cy="476150"/>
            </a:xfrm>
            <a:custGeom>
              <a:avLst/>
              <a:gdLst/>
              <a:ahLst/>
              <a:cxnLst/>
              <a:rect l="l" t="t" r="r" b="b"/>
              <a:pathLst>
                <a:path w="10833" h="19046" extrusionOk="0">
                  <a:moveTo>
                    <a:pt x="73" y="0"/>
                  </a:moveTo>
                  <a:cubicBezTo>
                    <a:pt x="54" y="0"/>
                    <a:pt x="35" y="9"/>
                    <a:pt x="22" y="26"/>
                  </a:cubicBezTo>
                  <a:cubicBezTo>
                    <a:pt x="0" y="55"/>
                    <a:pt x="6" y="95"/>
                    <a:pt x="35" y="116"/>
                  </a:cubicBezTo>
                  <a:cubicBezTo>
                    <a:pt x="2161" y="1726"/>
                    <a:pt x="4891" y="3976"/>
                    <a:pt x="5825" y="5545"/>
                  </a:cubicBezTo>
                  <a:cubicBezTo>
                    <a:pt x="6258" y="6274"/>
                    <a:pt x="6833" y="7592"/>
                    <a:pt x="7531" y="9462"/>
                  </a:cubicBezTo>
                  <a:cubicBezTo>
                    <a:pt x="7970" y="10638"/>
                    <a:pt x="8460" y="12036"/>
                    <a:pt x="8986" y="13618"/>
                  </a:cubicBezTo>
                  <a:cubicBezTo>
                    <a:pt x="9681" y="15708"/>
                    <a:pt x="10301" y="17699"/>
                    <a:pt x="10699" y="19000"/>
                  </a:cubicBezTo>
                  <a:cubicBezTo>
                    <a:pt x="10707" y="19028"/>
                    <a:pt x="10733" y="19046"/>
                    <a:pt x="10760" y="19046"/>
                  </a:cubicBezTo>
                  <a:cubicBezTo>
                    <a:pt x="10767" y="19046"/>
                    <a:pt x="10774" y="19045"/>
                    <a:pt x="10779" y="19044"/>
                  </a:cubicBezTo>
                  <a:cubicBezTo>
                    <a:pt x="10814" y="19033"/>
                    <a:pt x="10833" y="18997"/>
                    <a:pt x="10823" y="18963"/>
                  </a:cubicBezTo>
                  <a:cubicBezTo>
                    <a:pt x="10425" y="17660"/>
                    <a:pt x="9804" y="15668"/>
                    <a:pt x="9108" y="13577"/>
                  </a:cubicBezTo>
                  <a:cubicBezTo>
                    <a:pt x="8582" y="11994"/>
                    <a:pt x="8092" y="10595"/>
                    <a:pt x="7652" y="9417"/>
                  </a:cubicBezTo>
                  <a:cubicBezTo>
                    <a:pt x="6951" y="7539"/>
                    <a:pt x="6374" y="6214"/>
                    <a:pt x="5936" y="5478"/>
                  </a:cubicBezTo>
                  <a:cubicBezTo>
                    <a:pt x="4991" y="3892"/>
                    <a:pt x="2247" y="1631"/>
                    <a:pt x="112" y="13"/>
                  </a:cubicBezTo>
                  <a:cubicBezTo>
                    <a:pt x="101" y="5"/>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1417400" y="4606525"/>
              <a:ext cx="73075" cy="204875"/>
            </a:xfrm>
            <a:custGeom>
              <a:avLst/>
              <a:gdLst/>
              <a:ahLst/>
              <a:cxnLst/>
              <a:rect l="l" t="t" r="r" b="b"/>
              <a:pathLst>
                <a:path w="2923" h="8195" extrusionOk="0">
                  <a:moveTo>
                    <a:pt x="1107" y="1"/>
                  </a:moveTo>
                  <a:cubicBezTo>
                    <a:pt x="1075" y="1"/>
                    <a:pt x="1047" y="24"/>
                    <a:pt x="1042" y="57"/>
                  </a:cubicBezTo>
                  <a:cubicBezTo>
                    <a:pt x="684" y="2647"/>
                    <a:pt x="342" y="5368"/>
                    <a:pt x="170" y="6759"/>
                  </a:cubicBezTo>
                  <a:cubicBezTo>
                    <a:pt x="65" y="7603"/>
                    <a:pt x="3" y="8122"/>
                    <a:pt x="3" y="8122"/>
                  </a:cubicBezTo>
                  <a:cubicBezTo>
                    <a:pt x="1" y="8140"/>
                    <a:pt x="6" y="8159"/>
                    <a:pt x="18" y="8172"/>
                  </a:cubicBezTo>
                  <a:cubicBezTo>
                    <a:pt x="31" y="8186"/>
                    <a:pt x="48" y="8194"/>
                    <a:pt x="66" y="8194"/>
                  </a:cubicBezTo>
                  <a:lnTo>
                    <a:pt x="2858" y="8194"/>
                  </a:lnTo>
                  <a:cubicBezTo>
                    <a:pt x="2895" y="8194"/>
                    <a:pt x="2922" y="8165"/>
                    <a:pt x="2922" y="8130"/>
                  </a:cubicBezTo>
                  <a:cubicBezTo>
                    <a:pt x="2922" y="8094"/>
                    <a:pt x="2895" y="8065"/>
                    <a:pt x="2858" y="8065"/>
                  </a:cubicBezTo>
                  <a:lnTo>
                    <a:pt x="140" y="8065"/>
                  </a:lnTo>
                  <a:cubicBezTo>
                    <a:pt x="160" y="7895"/>
                    <a:pt x="216" y="7434"/>
                    <a:pt x="297" y="6775"/>
                  </a:cubicBezTo>
                  <a:cubicBezTo>
                    <a:pt x="470" y="5383"/>
                    <a:pt x="812" y="2664"/>
                    <a:pt x="1170" y="74"/>
                  </a:cubicBezTo>
                  <a:cubicBezTo>
                    <a:pt x="1174" y="39"/>
                    <a:pt x="1150" y="7"/>
                    <a:pt x="1115" y="1"/>
                  </a:cubicBezTo>
                  <a:cubicBezTo>
                    <a:pt x="1113" y="1"/>
                    <a:pt x="1110"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1492150" y="3898350"/>
              <a:ext cx="270800" cy="476175"/>
            </a:xfrm>
            <a:custGeom>
              <a:avLst/>
              <a:gdLst/>
              <a:ahLst/>
              <a:cxnLst/>
              <a:rect l="l" t="t" r="r" b="b"/>
              <a:pathLst>
                <a:path w="10832" h="19047" extrusionOk="0">
                  <a:moveTo>
                    <a:pt x="10760" y="1"/>
                  </a:moveTo>
                  <a:cubicBezTo>
                    <a:pt x="10746" y="1"/>
                    <a:pt x="10732" y="5"/>
                    <a:pt x="10721" y="14"/>
                  </a:cubicBezTo>
                  <a:cubicBezTo>
                    <a:pt x="8585" y="1632"/>
                    <a:pt x="5842" y="3893"/>
                    <a:pt x="4897" y="5479"/>
                  </a:cubicBezTo>
                  <a:cubicBezTo>
                    <a:pt x="4459" y="6215"/>
                    <a:pt x="3882" y="7540"/>
                    <a:pt x="3181" y="9418"/>
                  </a:cubicBezTo>
                  <a:cubicBezTo>
                    <a:pt x="2740" y="10598"/>
                    <a:pt x="2250" y="11997"/>
                    <a:pt x="1724" y="13578"/>
                  </a:cubicBezTo>
                  <a:cubicBezTo>
                    <a:pt x="1029" y="15666"/>
                    <a:pt x="408" y="17660"/>
                    <a:pt x="10" y="18964"/>
                  </a:cubicBezTo>
                  <a:cubicBezTo>
                    <a:pt x="0" y="18998"/>
                    <a:pt x="19" y="19034"/>
                    <a:pt x="54" y="19045"/>
                  </a:cubicBezTo>
                  <a:cubicBezTo>
                    <a:pt x="59" y="19046"/>
                    <a:pt x="66" y="19047"/>
                    <a:pt x="73" y="19047"/>
                  </a:cubicBezTo>
                  <a:cubicBezTo>
                    <a:pt x="99" y="19047"/>
                    <a:pt x="125" y="19029"/>
                    <a:pt x="134" y="19001"/>
                  </a:cubicBezTo>
                  <a:cubicBezTo>
                    <a:pt x="532" y="17698"/>
                    <a:pt x="1153" y="15706"/>
                    <a:pt x="1847" y="13619"/>
                  </a:cubicBezTo>
                  <a:cubicBezTo>
                    <a:pt x="2372" y="12040"/>
                    <a:pt x="2862" y="10642"/>
                    <a:pt x="3301" y="9463"/>
                  </a:cubicBezTo>
                  <a:cubicBezTo>
                    <a:pt x="4000" y="7592"/>
                    <a:pt x="4574" y="6274"/>
                    <a:pt x="5008" y="5546"/>
                  </a:cubicBezTo>
                  <a:cubicBezTo>
                    <a:pt x="5942" y="3977"/>
                    <a:pt x="8672" y="1728"/>
                    <a:pt x="10798" y="117"/>
                  </a:cubicBezTo>
                  <a:cubicBezTo>
                    <a:pt x="10826" y="96"/>
                    <a:pt x="10832" y="56"/>
                    <a:pt x="10811" y="27"/>
                  </a:cubicBezTo>
                  <a:cubicBezTo>
                    <a:pt x="10798" y="10"/>
                    <a:pt x="10779" y="1"/>
                    <a:pt x="10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2172750" y="4938900"/>
              <a:ext cx="326625" cy="129175"/>
            </a:xfrm>
            <a:custGeom>
              <a:avLst/>
              <a:gdLst/>
              <a:ahLst/>
              <a:cxnLst/>
              <a:rect l="l" t="t" r="r" b="b"/>
              <a:pathLst>
                <a:path w="13065" h="5167" extrusionOk="0">
                  <a:moveTo>
                    <a:pt x="2578" y="0"/>
                  </a:moveTo>
                  <a:cubicBezTo>
                    <a:pt x="2319" y="0"/>
                    <a:pt x="2292" y="546"/>
                    <a:pt x="2292" y="546"/>
                  </a:cubicBezTo>
                  <a:lnTo>
                    <a:pt x="2170" y="546"/>
                  </a:lnTo>
                  <a:lnTo>
                    <a:pt x="2170" y="954"/>
                  </a:lnTo>
                  <a:lnTo>
                    <a:pt x="2292" y="954"/>
                  </a:lnTo>
                  <a:lnTo>
                    <a:pt x="2292" y="1041"/>
                  </a:lnTo>
                  <a:lnTo>
                    <a:pt x="130" y="1041"/>
                  </a:lnTo>
                  <a:cubicBezTo>
                    <a:pt x="57" y="1041"/>
                    <a:pt x="1" y="1098"/>
                    <a:pt x="1" y="1170"/>
                  </a:cubicBezTo>
                  <a:cubicBezTo>
                    <a:pt x="1" y="1241"/>
                    <a:pt x="58" y="1299"/>
                    <a:pt x="130" y="1299"/>
                  </a:cubicBezTo>
                  <a:lnTo>
                    <a:pt x="2292" y="1299"/>
                  </a:lnTo>
                  <a:lnTo>
                    <a:pt x="2292" y="5166"/>
                  </a:lnTo>
                  <a:lnTo>
                    <a:pt x="2864" y="5166"/>
                  </a:lnTo>
                  <a:lnTo>
                    <a:pt x="2864" y="1299"/>
                  </a:lnTo>
                  <a:lnTo>
                    <a:pt x="3925" y="1299"/>
                  </a:lnTo>
                  <a:lnTo>
                    <a:pt x="3925" y="5166"/>
                  </a:lnTo>
                  <a:lnTo>
                    <a:pt x="4497" y="5166"/>
                  </a:lnTo>
                  <a:lnTo>
                    <a:pt x="4497" y="1299"/>
                  </a:lnTo>
                  <a:lnTo>
                    <a:pt x="5516" y="1299"/>
                  </a:lnTo>
                  <a:lnTo>
                    <a:pt x="5516" y="5166"/>
                  </a:lnTo>
                  <a:lnTo>
                    <a:pt x="6088" y="5166"/>
                  </a:lnTo>
                  <a:lnTo>
                    <a:pt x="6088" y="1299"/>
                  </a:lnTo>
                  <a:lnTo>
                    <a:pt x="7149" y="1299"/>
                  </a:lnTo>
                  <a:lnTo>
                    <a:pt x="7149" y="5166"/>
                  </a:lnTo>
                  <a:lnTo>
                    <a:pt x="7721" y="5166"/>
                  </a:lnTo>
                  <a:lnTo>
                    <a:pt x="7721" y="1299"/>
                  </a:lnTo>
                  <a:lnTo>
                    <a:pt x="8686" y="1299"/>
                  </a:lnTo>
                  <a:lnTo>
                    <a:pt x="8686" y="5166"/>
                  </a:lnTo>
                  <a:lnTo>
                    <a:pt x="9257" y="5166"/>
                  </a:lnTo>
                  <a:lnTo>
                    <a:pt x="9257" y="1299"/>
                  </a:lnTo>
                  <a:lnTo>
                    <a:pt x="10351" y="1299"/>
                  </a:lnTo>
                  <a:lnTo>
                    <a:pt x="10351" y="5166"/>
                  </a:lnTo>
                  <a:lnTo>
                    <a:pt x="10923" y="5166"/>
                  </a:lnTo>
                  <a:lnTo>
                    <a:pt x="10923" y="1299"/>
                  </a:lnTo>
                  <a:lnTo>
                    <a:pt x="12936" y="1299"/>
                  </a:lnTo>
                  <a:cubicBezTo>
                    <a:pt x="13007" y="1299"/>
                    <a:pt x="13065" y="1241"/>
                    <a:pt x="13065" y="1170"/>
                  </a:cubicBezTo>
                  <a:cubicBezTo>
                    <a:pt x="13065" y="1098"/>
                    <a:pt x="13007" y="1041"/>
                    <a:pt x="12936" y="1041"/>
                  </a:cubicBezTo>
                  <a:lnTo>
                    <a:pt x="10922" y="1041"/>
                  </a:lnTo>
                  <a:lnTo>
                    <a:pt x="10922" y="954"/>
                  </a:lnTo>
                  <a:lnTo>
                    <a:pt x="11045" y="954"/>
                  </a:lnTo>
                  <a:lnTo>
                    <a:pt x="11045" y="546"/>
                  </a:lnTo>
                  <a:lnTo>
                    <a:pt x="10922" y="546"/>
                  </a:lnTo>
                  <a:cubicBezTo>
                    <a:pt x="10922" y="546"/>
                    <a:pt x="10896" y="0"/>
                    <a:pt x="10637" y="0"/>
                  </a:cubicBezTo>
                  <a:cubicBezTo>
                    <a:pt x="10378" y="0"/>
                    <a:pt x="10351" y="546"/>
                    <a:pt x="10351" y="546"/>
                  </a:cubicBezTo>
                  <a:lnTo>
                    <a:pt x="10229" y="546"/>
                  </a:lnTo>
                  <a:lnTo>
                    <a:pt x="10229" y="954"/>
                  </a:lnTo>
                  <a:lnTo>
                    <a:pt x="10351" y="954"/>
                  </a:lnTo>
                  <a:lnTo>
                    <a:pt x="10351" y="1041"/>
                  </a:lnTo>
                  <a:lnTo>
                    <a:pt x="9257" y="1041"/>
                  </a:lnTo>
                  <a:lnTo>
                    <a:pt x="9257" y="954"/>
                  </a:lnTo>
                  <a:lnTo>
                    <a:pt x="9380" y="954"/>
                  </a:lnTo>
                  <a:lnTo>
                    <a:pt x="9380" y="546"/>
                  </a:lnTo>
                  <a:lnTo>
                    <a:pt x="9257" y="546"/>
                  </a:lnTo>
                  <a:cubicBezTo>
                    <a:pt x="9257" y="546"/>
                    <a:pt x="9230" y="0"/>
                    <a:pt x="8972" y="0"/>
                  </a:cubicBezTo>
                  <a:cubicBezTo>
                    <a:pt x="8713" y="0"/>
                    <a:pt x="8685" y="546"/>
                    <a:pt x="8685" y="546"/>
                  </a:cubicBezTo>
                  <a:lnTo>
                    <a:pt x="8563" y="546"/>
                  </a:lnTo>
                  <a:lnTo>
                    <a:pt x="8563" y="954"/>
                  </a:lnTo>
                  <a:lnTo>
                    <a:pt x="8685" y="954"/>
                  </a:lnTo>
                  <a:lnTo>
                    <a:pt x="8685" y="1041"/>
                  </a:lnTo>
                  <a:lnTo>
                    <a:pt x="7720" y="1041"/>
                  </a:lnTo>
                  <a:lnTo>
                    <a:pt x="7720" y="954"/>
                  </a:lnTo>
                  <a:lnTo>
                    <a:pt x="7844" y="954"/>
                  </a:lnTo>
                  <a:lnTo>
                    <a:pt x="7844" y="546"/>
                  </a:lnTo>
                  <a:lnTo>
                    <a:pt x="7720" y="546"/>
                  </a:lnTo>
                  <a:cubicBezTo>
                    <a:pt x="7720" y="546"/>
                    <a:pt x="7694" y="0"/>
                    <a:pt x="7435" y="0"/>
                  </a:cubicBezTo>
                  <a:cubicBezTo>
                    <a:pt x="7177" y="0"/>
                    <a:pt x="7149" y="546"/>
                    <a:pt x="7149" y="546"/>
                  </a:cubicBezTo>
                  <a:lnTo>
                    <a:pt x="7027" y="546"/>
                  </a:lnTo>
                  <a:lnTo>
                    <a:pt x="7027" y="954"/>
                  </a:lnTo>
                  <a:lnTo>
                    <a:pt x="7149" y="954"/>
                  </a:lnTo>
                  <a:lnTo>
                    <a:pt x="7149" y="1041"/>
                  </a:lnTo>
                  <a:lnTo>
                    <a:pt x="6088" y="1041"/>
                  </a:lnTo>
                  <a:lnTo>
                    <a:pt x="6088" y="954"/>
                  </a:lnTo>
                  <a:lnTo>
                    <a:pt x="6210" y="954"/>
                  </a:lnTo>
                  <a:lnTo>
                    <a:pt x="6210" y="546"/>
                  </a:lnTo>
                  <a:lnTo>
                    <a:pt x="6088" y="546"/>
                  </a:lnTo>
                  <a:cubicBezTo>
                    <a:pt x="6088" y="546"/>
                    <a:pt x="6060" y="0"/>
                    <a:pt x="5802" y="0"/>
                  </a:cubicBezTo>
                  <a:cubicBezTo>
                    <a:pt x="5543" y="0"/>
                    <a:pt x="5516" y="546"/>
                    <a:pt x="5516" y="546"/>
                  </a:cubicBezTo>
                  <a:lnTo>
                    <a:pt x="5393" y="546"/>
                  </a:lnTo>
                  <a:lnTo>
                    <a:pt x="5393" y="954"/>
                  </a:lnTo>
                  <a:lnTo>
                    <a:pt x="5516" y="954"/>
                  </a:lnTo>
                  <a:lnTo>
                    <a:pt x="5516" y="1041"/>
                  </a:lnTo>
                  <a:lnTo>
                    <a:pt x="4496" y="1041"/>
                  </a:lnTo>
                  <a:lnTo>
                    <a:pt x="4496" y="954"/>
                  </a:lnTo>
                  <a:lnTo>
                    <a:pt x="4620" y="954"/>
                  </a:lnTo>
                  <a:lnTo>
                    <a:pt x="4620" y="546"/>
                  </a:lnTo>
                  <a:lnTo>
                    <a:pt x="4496" y="546"/>
                  </a:lnTo>
                  <a:cubicBezTo>
                    <a:pt x="4496" y="546"/>
                    <a:pt x="4470" y="0"/>
                    <a:pt x="4211" y="0"/>
                  </a:cubicBezTo>
                  <a:cubicBezTo>
                    <a:pt x="3953" y="0"/>
                    <a:pt x="3925" y="546"/>
                    <a:pt x="3925" y="546"/>
                  </a:cubicBezTo>
                  <a:lnTo>
                    <a:pt x="3803" y="546"/>
                  </a:lnTo>
                  <a:lnTo>
                    <a:pt x="3803" y="954"/>
                  </a:lnTo>
                  <a:lnTo>
                    <a:pt x="3925" y="954"/>
                  </a:lnTo>
                  <a:lnTo>
                    <a:pt x="3925" y="1041"/>
                  </a:lnTo>
                  <a:lnTo>
                    <a:pt x="2864" y="1041"/>
                  </a:lnTo>
                  <a:lnTo>
                    <a:pt x="2864" y="954"/>
                  </a:lnTo>
                  <a:lnTo>
                    <a:pt x="2986" y="954"/>
                  </a:lnTo>
                  <a:lnTo>
                    <a:pt x="2986" y="546"/>
                  </a:lnTo>
                  <a:lnTo>
                    <a:pt x="2864" y="546"/>
                  </a:lnTo>
                  <a:cubicBezTo>
                    <a:pt x="2864" y="546"/>
                    <a:pt x="2837" y="0"/>
                    <a:pt x="2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1692275" y="4938900"/>
              <a:ext cx="326650" cy="129175"/>
            </a:xfrm>
            <a:custGeom>
              <a:avLst/>
              <a:gdLst/>
              <a:ahLst/>
              <a:cxnLst/>
              <a:rect l="l" t="t" r="r" b="b"/>
              <a:pathLst>
                <a:path w="13066" h="5167" extrusionOk="0">
                  <a:moveTo>
                    <a:pt x="2579" y="0"/>
                  </a:moveTo>
                  <a:cubicBezTo>
                    <a:pt x="2320" y="0"/>
                    <a:pt x="2293" y="546"/>
                    <a:pt x="2293" y="546"/>
                  </a:cubicBezTo>
                  <a:lnTo>
                    <a:pt x="2170" y="546"/>
                  </a:lnTo>
                  <a:lnTo>
                    <a:pt x="2170" y="954"/>
                  </a:lnTo>
                  <a:lnTo>
                    <a:pt x="2293" y="954"/>
                  </a:lnTo>
                  <a:lnTo>
                    <a:pt x="2293" y="1041"/>
                  </a:lnTo>
                  <a:lnTo>
                    <a:pt x="129" y="1041"/>
                  </a:lnTo>
                  <a:cubicBezTo>
                    <a:pt x="58" y="1041"/>
                    <a:pt x="1" y="1098"/>
                    <a:pt x="1" y="1170"/>
                  </a:cubicBezTo>
                  <a:cubicBezTo>
                    <a:pt x="1" y="1241"/>
                    <a:pt x="58" y="1299"/>
                    <a:pt x="129" y="1299"/>
                  </a:cubicBezTo>
                  <a:lnTo>
                    <a:pt x="2293" y="1299"/>
                  </a:lnTo>
                  <a:lnTo>
                    <a:pt x="2293" y="5166"/>
                  </a:lnTo>
                  <a:lnTo>
                    <a:pt x="2865" y="5166"/>
                  </a:lnTo>
                  <a:lnTo>
                    <a:pt x="2865" y="1299"/>
                  </a:lnTo>
                  <a:lnTo>
                    <a:pt x="3926" y="1299"/>
                  </a:lnTo>
                  <a:lnTo>
                    <a:pt x="3926" y="5166"/>
                  </a:lnTo>
                  <a:lnTo>
                    <a:pt x="4497" y="5166"/>
                  </a:lnTo>
                  <a:lnTo>
                    <a:pt x="4497" y="1299"/>
                  </a:lnTo>
                  <a:lnTo>
                    <a:pt x="5517" y="1299"/>
                  </a:lnTo>
                  <a:lnTo>
                    <a:pt x="5517" y="5166"/>
                  </a:lnTo>
                  <a:lnTo>
                    <a:pt x="6089" y="5166"/>
                  </a:lnTo>
                  <a:lnTo>
                    <a:pt x="6089" y="1299"/>
                  </a:lnTo>
                  <a:lnTo>
                    <a:pt x="7150" y="1299"/>
                  </a:lnTo>
                  <a:lnTo>
                    <a:pt x="7150" y="5166"/>
                  </a:lnTo>
                  <a:lnTo>
                    <a:pt x="7721" y="5166"/>
                  </a:lnTo>
                  <a:lnTo>
                    <a:pt x="7721" y="1299"/>
                  </a:lnTo>
                  <a:lnTo>
                    <a:pt x="8687" y="1299"/>
                  </a:lnTo>
                  <a:lnTo>
                    <a:pt x="8687" y="5166"/>
                  </a:lnTo>
                  <a:lnTo>
                    <a:pt x="9258" y="5166"/>
                  </a:lnTo>
                  <a:lnTo>
                    <a:pt x="9258" y="1299"/>
                  </a:lnTo>
                  <a:lnTo>
                    <a:pt x="10352" y="1299"/>
                  </a:lnTo>
                  <a:lnTo>
                    <a:pt x="10352" y="5166"/>
                  </a:lnTo>
                  <a:lnTo>
                    <a:pt x="10923" y="5166"/>
                  </a:lnTo>
                  <a:lnTo>
                    <a:pt x="10923" y="1299"/>
                  </a:lnTo>
                  <a:lnTo>
                    <a:pt x="12937" y="1299"/>
                  </a:lnTo>
                  <a:cubicBezTo>
                    <a:pt x="13008" y="1299"/>
                    <a:pt x="13066" y="1241"/>
                    <a:pt x="13066" y="1170"/>
                  </a:cubicBezTo>
                  <a:cubicBezTo>
                    <a:pt x="13066" y="1098"/>
                    <a:pt x="13008" y="1041"/>
                    <a:pt x="12937" y="1041"/>
                  </a:cubicBezTo>
                  <a:lnTo>
                    <a:pt x="10923" y="1041"/>
                  </a:lnTo>
                  <a:lnTo>
                    <a:pt x="10923" y="954"/>
                  </a:lnTo>
                  <a:lnTo>
                    <a:pt x="11045" y="954"/>
                  </a:lnTo>
                  <a:lnTo>
                    <a:pt x="11045" y="546"/>
                  </a:lnTo>
                  <a:lnTo>
                    <a:pt x="10923" y="546"/>
                  </a:lnTo>
                  <a:cubicBezTo>
                    <a:pt x="10923" y="546"/>
                    <a:pt x="10895" y="0"/>
                    <a:pt x="10638" y="0"/>
                  </a:cubicBezTo>
                  <a:cubicBezTo>
                    <a:pt x="10379" y="0"/>
                    <a:pt x="10352" y="546"/>
                    <a:pt x="10352" y="546"/>
                  </a:cubicBezTo>
                  <a:lnTo>
                    <a:pt x="10229" y="546"/>
                  </a:lnTo>
                  <a:lnTo>
                    <a:pt x="10229" y="954"/>
                  </a:lnTo>
                  <a:lnTo>
                    <a:pt x="10352" y="954"/>
                  </a:lnTo>
                  <a:lnTo>
                    <a:pt x="10352" y="1041"/>
                  </a:lnTo>
                  <a:lnTo>
                    <a:pt x="9257" y="1041"/>
                  </a:lnTo>
                  <a:lnTo>
                    <a:pt x="9257" y="954"/>
                  </a:lnTo>
                  <a:lnTo>
                    <a:pt x="9381" y="954"/>
                  </a:lnTo>
                  <a:lnTo>
                    <a:pt x="9381" y="546"/>
                  </a:lnTo>
                  <a:lnTo>
                    <a:pt x="9257" y="546"/>
                  </a:lnTo>
                  <a:cubicBezTo>
                    <a:pt x="9257" y="546"/>
                    <a:pt x="9231" y="0"/>
                    <a:pt x="8972" y="0"/>
                  </a:cubicBezTo>
                  <a:cubicBezTo>
                    <a:pt x="8714" y="0"/>
                    <a:pt x="8686" y="546"/>
                    <a:pt x="8686" y="546"/>
                  </a:cubicBezTo>
                  <a:lnTo>
                    <a:pt x="8564" y="546"/>
                  </a:lnTo>
                  <a:lnTo>
                    <a:pt x="8564" y="954"/>
                  </a:lnTo>
                  <a:lnTo>
                    <a:pt x="8686" y="954"/>
                  </a:lnTo>
                  <a:lnTo>
                    <a:pt x="8686" y="1041"/>
                  </a:lnTo>
                  <a:lnTo>
                    <a:pt x="7721" y="1041"/>
                  </a:lnTo>
                  <a:lnTo>
                    <a:pt x="7721" y="954"/>
                  </a:lnTo>
                  <a:lnTo>
                    <a:pt x="7844" y="954"/>
                  </a:lnTo>
                  <a:lnTo>
                    <a:pt x="7844" y="546"/>
                  </a:lnTo>
                  <a:lnTo>
                    <a:pt x="7721" y="546"/>
                  </a:lnTo>
                  <a:cubicBezTo>
                    <a:pt x="7721" y="546"/>
                    <a:pt x="7695" y="0"/>
                    <a:pt x="7436" y="0"/>
                  </a:cubicBezTo>
                  <a:cubicBezTo>
                    <a:pt x="7177" y="0"/>
                    <a:pt x="7150" y="546"/>
                    <a:pt x="7150" y="546"/>
                  </a:cubicBezTo>
                  <a:lnTo>
                    <a:pt x="7028" y="546"/>
                  </a:lnTo>
                  <a:lnTo>
                    <a:pt x="7028" y="954"/>
                  </a:lnTo>
                  <a:lnTo>
                    <a:pt x="7150" y="954"/>
                  </a:lnTo>
                  <a:lnTo>
                    <a:pt x="7150" y="1041"/>
                  </a:lnTo>
                  <a:lnTo>
                    <a:pt x="6089" y="1041"/>
                  </a:lnTo>
                  <a:lnTo>
                    <a:pt x="6089" y="954"/>
                  </a:lnTo>
                  <a:lnTo>
                    <a:pt x="6211" y="954"/>
                  </a:lnTo>
                  <a:lnTo>
                    <a:pt x="6211" y="546"/>
                  </a:lnTo>
                  <a:lnTo>
                    <a:pt x="6089" y="546"/>
                  </a:lnTo>
                  <a:cubicBezTo>
                    <a:pt x="6089" y="546"/>
                    <a:pt x="6061" y="0"/>
                    <a:pt x="5803" y="0"/>
                  </a:cubicBezTo>
                  <a:cubicBezTo>
                    <a:pt x="5544" y="0"/>
                    <a:pt x="5517" y="546"/>
                    <a:pt x="5517" y="546"/>
                  </a:cubicBezTo>
                  <a:lnTo>
                    <a:pt x="5394" y="546"/>
                  </a:lnTo>
                  <a:lnTo>
                    <a:pt x="5394" y="954"/>
                  </a:lnTo>
                  <a:lnTo>
                    <a:pt x="5517" y="954"/>
                  </a:lnTo>
                  <a:lnTo>
                    <a:pt x="5517" y="1041"/>
                  </a:lnTo>
                  <a:lnTo>
                    <a:pt x="4497" y="1041"/>
                  </a:lnTo>
                  <a:lnTo>
                    <a:pt x="4497" y="954"/>
                  </a:lnTo>
                  <a:lnTo>
                    <a:pt x="4621" y="954"/>
                  </a:lnTo>
                  <a:lnTo>
                    <a:pt x="4621" y="546"/>
                  </a:lnTo>
                  <a:lnTo>
                    <a:pt x="4497" y="546"/>
                  </a:lnTo>
                  <a:cubicBezTo>
                    <a:pt x="4497" y="546"/>
                    <a:pt x="4471" y="0"/>
                    <a:pt x="4212" y="0"/>
                  </a:cubicBezTo>
                  <a:cubicBezTo>
                    <a:pt x="3954" y="0"/>
                    <a:pt x="3926" y="546"/>
                    <a:pt x="3926" y="546"/>
                  </a:cubicBezTo>
                  <a:lnTo>
                    <a:pt x="3804" y="546"/>
                  </a:lnTo>
                  <a:lnTo>
                    <a:pt x="3804" y="954"/>
                  </a:lnTo>
                  <a:lnTo>
                    <a:pt x="3926" y="954"/>
                  </a:lnTo>
                  <a:lnTo>
                    <a:pt x="3926" y="1041"/>
                  </a:lnTo>
                  <a:lnTo>
                    <a:pt x="2865" y="1041"/>
                  </a:lnTo>
                  <a:lnTo>
                    <a:pt x="2865" y="954"/>
                  </a:lnTo>
                  <a:lnTo>
                    <a:pt x="2987" y="954"/>
                  </a:lnTo>
                  <a:lnTo>
                    <a:pt x="2987" y="546"/>
                  </a:lnTo>
                  <a:lnTo>
                    <a:pt x="2865" y="546"/>
                  </a:lnTo>
                  <a:cubicBezTo>
                    <a:pt x="2865" y="546"/>
                    <a:pt x="2837" y="0"/>
                    <a:pt x="2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1212200" y="4938900"/>
              <a:ext cx="326625" cy="129175"/>
            </a:xfrm>
            <a:custGeom>
              <a:avLst/>
              <a:gdLst/>
              <a:ahLst/>
              <a:cxnLst/>
              <a:rect l="l" t="t" r="r" b="b"/>
              <a:pathLst>
                <a:path w="13065" h="5167" extrusionOk="0">
                  <a:moveTo>
                    <a:pt x="2428" y="0"/>
                  </a:moveTo>
                  <a:cubicBezTo>
                    <a:pt x="2169" y="0"/>
                    <a:pt x="2143" y="546"/>
                    <a:pt x="2143" y="546"/>
                  </a:cubicBezTo>
                  <a:lnTo>
                    <a:pt x="2019" y="546"/>
                  </a:lnTo>
                  <a:lnTo>
                    <a:pt x="2019" y="954"/>
                  </a:lnTo>
                  <a:lnTo>
                    <a:pt x="2143" y="954"/>
                  </a:lnTo>
                  <a:lnTo>
                    <a:pt x="2143" y="1041"/>
                  </a:lnTo>
                  <a:lnTo>
                    <a:pt x="129" y="1041"/>
                  </a:lnTo>
                  <a:cubicBezTo>
                    <a:pt x="58" y="1041"/>
                    <a:pt x="0" y="1098"/>
                    <a:pt x="0" y="1170"/>
                  </a:cubicBezTo>
                  <a:cubicBezTo>
                    <a:pt x="0" y="1241"/>
                    <a:pt x="58" y="1299"/>
                    <a:pt x="129" y="1299"/>
                  </a:cubicBezTo>
                  <a:lnTo>
                    <a:pt x="2142" y="1299"/>
                  </a:lnTo>
                  <a:lnTo>
                    <a:pt x="2142" y="5166"/>
                  </a:lnTo>
                  <a:lnTo>
                    <a:pt x="2714" y="5166"/>
                  </a:lnTo>
                  <a:lnTo>
                    <a:pt x="2714" y="1299"/>
                  </a:lnTo>
                  <a:lnTo>
                    <a:pt x="3808" y="1299"/>
                  </a:lnTo>
                  <a:lnTo>
                    <a:pt x="3808" y="5166"/>
                  </a:lnTo>
                  <a:lnTo>
                    <a:pt x="4379" y="5166"/>
                  </a:lnTo>
                  <a:lnTo>
                    <a:pt x="4379" y="1299"/>
                  </a:lnTo>
                  <a:lnTo>
                    <a:pt x="5344" y="1299"/>
                  </a:lnTo>
                  <a:lnTo>
                    <a:pt x="5344" y="5166"/>
                  </a:lnTo>
                  <a:lnTo>
                    <a:pt x="5916" y="5166"/>
                  </a:lnTo>
                  <a:lnTo>
                    <a:pt x="5916" y="1299"/>
                  </a:lnTo>
                  <a:lnTo>
                    <a:pt x="6977" y="1299"/>
                  </a:lnTo>
                  <a:lnTo>
                    <a:pt x="6977" y="5166"/>
                  </a:lnTo>
                  <a:lnTo>
                    <a:pt x="7549" y="5166"/>
                  </a:lnTo>
                  <a:lnTo>
                    <a:pt x="7549" y="1299"/>
                  </a:lnTo>
                  <a:lnTo>
                    <a:pt x="8568" y="1299"/>
                  </a:lnTo>
                  <a:lnTo>
                    <a:pt x="8568" y="5166"/>
                  </a:lnTo>
                  <a:lnTo>
                    <a:pt x="9140" y="5166"/>
                  </a:lnTo>
                  <a:lnTo>
                    <a:pt x="9140" y="1299"/>
                  </a:lnTo>
                  <a:lnTo>
                    <a:pt x="10201" y="1299"/>
                  </a:lnTo>
                  <a:lnTo>
                    <a:pt x="10201" y="5166"/>
                  </a:lnTo>
                  <a:lnTo>
                    <a:pt x="10773" y="5166"/>
                  </a:lnTo>
                  <a:lnTo>
                    <a:pt x="10773" y="1299"/>
                  </a:lnTo>
                  <a:lnTo>
                    <a:pt x="12935" y="1299"/>
                  </a:lnTo>
                  <a:cubicBezTo>
                    <a:pt x="13007" y="1299"/>
                    <a:pt x="13064" y="1241"/>
                    <a:pt x="13064" y="1170"/>
                  </a:cubicBezTo>
                  <a:cubicBezTo>
                    <a:pt x="13064" y="1098"/>
                    <a:pt x="13007" y="1041"/>
                    <a:pt x="12935" y="1041"/>
                  </a:cubicBezTo>
                  <a:lnTo>
                    <a:pt x="10773" y="1041"/>
                  </a:lnTo>
                  <a:lnTo>
                    <a:pt x="10773" y="954"/>
                  </a:lnTo>
                  <a:lnTo>
                    <a:pt x="10895" y="954"/>
                  </a:lnTo>
                  <a:lnTo>
                    <a:pt x="10895" y="546"/>
                  </a:lnTo>
                  <a:lnTo>
                    <a:pt x="10773" y="546"/>
                  </a:lnTo>
                  <a:cubicBezTo>
                    <a:pt x="10773" y="546"/>
                    <a:pt x="10745" y="0"/>
                    <a:pt x="10487" y="0"/>
                  </a:cubicBezTo>
                  <a:cubicBezTo>
                    <a:pt x="10228" y="0"/>
                    <a:pt x="10201" y="546"/>
                    <a:pt x="10201" y="546"/>
                  </a:cubicBezTo>
                  <a:lnTo>
                    <a:pt x="10078" y="546"/>
                  </a:lnTo>
                  <a:lnTo>
                    <a:pt x="10078" y="954"/>
                  </a:lnTo>
                  <a:lnTo>
                    <a:pt x="10201" y="954"/>
                  </a:lnTo>
                  <a:lnTo>
                    <a:pt x="10201" y="1041"/>
                  </a:lnTo>
                  <a:lnTo>
                    <a:pt x="9140" y="1041"/>
                  </a:lnTo>
                  <a:lnTo>
                    <a:pt x="9140" y="954"/>
                  </a:lnTo>
                  <a:lnTo>
                    <a:pt x="9262" y="954"/>
                  </a:lnTo>
                  <a:lnTo>
                    <a:pt x="9262" y="546"/>
                  </a:lnTo>
                  <a:lnTo>
                    <a:pt x="9140" y="546"/>
                  </a:lnTo>
                  <a:cubicBezTo>
                    <a:pt x="9140" y="546"/>
                    <a:pt x="9112" y="0"/>
                    <a:pt x="8853" y="0"/>
                  </a:cubicBezTo>
                  <a:cubicBezTo>
                    <a:pt x="8595" y="0"/>
                    <a:pt x="8568" y="546"/>
                    <a:pt x="8568" y="546"/>
                  </a:cubicBezTo>
                  <a:lnTo>
                    <a:pt x="8445" y="546"/>
                  </a:lnTo>
                  <a:lnTo>
                    <a:pt x="8445" y="954"/>
                  </a:lnTo>
                  <a:lnTo>
                    <a:pt x="8568" y="954"/>
                  </a:lnTo>
                  <a:lnTo>
                    <a:pt x="8568" y="1041"/>
                  </a:lnTo>
                  <a:lnTo>
                    <a:pt x="7549" y="1041"/>
                  </a:lnTo>
                  <a:lnTo>
                    <a:pt x="7549" y="954"/>
                  </a:lnTo>
                  <a:lnTo>
                    <a:pt x="7671" y="954"/>
                  </a:lnTo>
                  <a:lnTo>
                    <a:pt x="7671" y="546"/>
                  </a:lnTo>
                  <a:lnTo>
                    <a:pt x="7549" y="546"/>
                  </a:lnTo>
                  <a:cubicBezTo>
                    <a:pt x="7549" y="546"/>
                    <a:pt x="7522" y="0"/>
                    <a:pt x="7263" y="0"/>
                  </a:cubicBezTo>
                  <a:cubicBezTo>
                    <a:pt x="7004" y="0"/>
                    <a:pt x="6977" y="546"/>
                    <a:pt x="6977" y="546"/>
                  </a:cubicBezTo>
                  <a:lnTo>
                    <a:pt x="6854" y="546"/>
                  </a:lnTo>
                  <a:lnTo>
                    <a:pt x="6854" y="954"/>
                  </a:lnTo>
                  <a:lnTo>
                    <a:pt x="6977" y="954"/>
                  </a:lnTo>
                  <a:lnTo>
                    <a:pt x="6977" y="1041"/>
                  </a:lnTo>
                  <a:lnTo>
                    <a:pt x="5916" y="1041"/>
                  </a:lnTo>
                  <a:lnTo>
                    <a:pt x="5916" y="954"/>
                  </a:lnTo>
                  <a:lnTo>
                    <a:pt x="6038" y="954"/>
                  </a:lnTo>
                  <a:lnTo>
                    <a:pt x="6038" y="546"/>
                  </a:lnTo>
                  <a:lnTo>
                    <a:pt x="5916" y="546"/>
                  </a:lnTo>
                  <a:cubicBezTo>
                    <a:pt x="5916" y="546"/>
                    <a:pt x="5888" y="0"/>
                    <a:pt x="5629" y="0"/>
                  </a:cubicBezTo>
                  <a:cubicBezTo>
                    <a:pt x="5371" y="0"/>
                    <a:pt x="5344" y="546"/>
                    <a:pt x="5344" y="546"/>
                  </a:cubicBezTo>
                  <a:lnTo>
                    <a:pt x="5221" y="546"/>
                  </a:lnTo>
                  <a:lnTo>
                    <a:pt x="5221" y="954"/>
                  </a:lnTo>
                  <a:lnTo>
                    <a:pt x="5344" y="954"/>
                  </a:lnTo>
                  <a:lnTo>
                    <a:pt x="5344" y="1041"/>
                  </a:lnTo>
                  <a:lnTo>
                    <a:pt x="4379" y="1041"/>
                  </a:lnTo>
                  <a:lnTo>
                    <a:pt x="4379" y="954"/>
                  </a:lnTo>
                  <a:lnTo>
                    <a:pt x="4501" y="954"/>
                  </a:lnTo>
                  <a:lnTo>
                    <a:pt x="4501" y="546"/>
                  </a:lnTo>
                  <a:lnTo>
                    <a:pt x="4379" y="546"/>
                  </a:lnTo>
                  <a:cubicBezTo>
                    <a:pt x="4379" y="546"/>
                    <a:pt x="4352" y="0"/>
                    <a:pt x="4093" y="0"/>
                  </a:cubicBezTo>
                  <a:cubicBezTo>
                    <a:pt x="3834" y="0"/>
                    <a:pt x="3808" y="546"/>
                    <a:pt x="3808" y="546"/>
                  </a:cubicBezTo>
                  <a:lnTo>
                    <a:pt x="3685" y="546"/>
                  </a:lnTo>
                  <a:lnTo>
                    <a:pt x="3685" y="954"/>
                  </a:lnTo>
                  <a:lnTo>
                    <a:pt x="3808" y="954"/>
                  </a:lnTo>
                  <a:lnTo>
                    <a:pt x="3808" y="1041"/>
                  </a:lnTo>
                  <a:lnTo>
                    <a:pt x="2714" y="1041"/>
                  </a:lnTo>
                  <a:lnTo>
                    <a:pt x="2714" y="954"/>
                  </a:lnTo>
                  <a:lnTo>
                    <a:pt x="2836" y="954"/>
                  </a:lnTo>
                  <a:lnTo>
                    <a:pt x="2836" y="546"/>
                  </a:lnTo>
                  <a:lnTo>
                    <a:pt x="2714" y="546"/>
                  </a:lnTo>
                  <a:cubicBezTo>
                    <a:pt x="2714" y="546"/>
                    <a:pt x="2686" y="0"/>
                    <a:pt x="2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1212198" y="5068041"/>
              <a:ext cx="1287179" cy="29031"/>
            </a:xfrm>
            <a:custGeom>
              <a:avLst/>
              <a:gdLst/>
              <a:ahLst/>
              <a:cxnLst/>
              <a:rect l="l" t="t" r="r" b="b"/>
              <a:pathLst>
                <a:path w="51231" h="1161" extrusionOk="0">
                  <a:moveTo>
                    <a:pt x="1" y="0"/>
                  </a:moveTo>
                  <a:lnTo>
                    <a:pt x="1" y="1160"/>
                  </a:lnTo>
                  <a:lnTo>
                    <a:pt x="51230" y="1160"/>
                  </a:lnTo>
                  <a:lnTo>
                    <a:pt x="51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ounded Rectangle 5">
            <a:extLst>
              <a:ext uri="{FF2B5EF4-FFF2-40B4-BE49-F238E27FC236}">
                <a16:creationId xmlns:a16="http://schemas.microsoft.com/office/drawing/2014/main" id="{F64F0CEE-C31E-E9EF-2278-78081A157FE5}"/>
              </a:ext>
            </a:extLst>
          </p:cNvPr>
          <p:cNvSpPr/>
          <p:nvPr/>
        </p:nvSpPr>
        <p:spPr>
          <a:xfrm>
            <a:off x="2153779" y="3761904"/>
            <a:ext cx="862149" cy="894076"/>
          </a:xfrm>
          <a:prstGeom prst="roundRect">
            <a:avLst/>
          </a:prstGeom>
          <a:blipFill>
            <a:blip r:embed="rId3"/>
            <a:stretch>
              <a:fillRect l="-39775" t="-4358" r="-31425" b="-4358"/>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FB6A989-DCA6-7FDD-FBD9-CD16BDF07DEB}"/>
              </a:ext>
            </a:extLst>
          </p:cNvPr>
          <p:cNvSpPr/>
          <p:nvPr/>
        </p:nvSpPr>
        <p:spPr>
          <a:xfrm>
            <a:off x="3333380" y="3761904"/>
            <a:ext cx="862149" cy="894076"/>
          </a:xfrm>
          <a:prstGeom prst="roundRect">
            <a:avLst/>
          </a:prstGeom>
          <a:blipFill>
            <a:blip r:embed="rId4"/>
            <a:stretch>
              <a:fillRect l="-60653" t="-36570" r="-43952" b="-28517"/>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a:blip r:embed="rId5"/>
                <a:stretch>
                  <a:fillRect l="-29337" r="-29337"/>
                </a:stretch>
              </a:blipFill>
            </a:endParaRPr>
          </a:p>
        </p:txBody>
      </p:sp>
      <p:sp>
        <p:nvSpPr>
          <p:cNvPr id="8" name="Rounded Rectangle 7">
            <a:extLst>
              <a:ext uri="{FF2B5EF4-FFF2-40B4-BE49-F238E27FC236}">
                <a16:creationId xmlns:a16="http://schemas.microsoft.com/office/drawing/2014/main" id="{1D290F37-00E9-77D2-CCA6-69FC3845ABD0}"/>
              </a:ext>
            </a:extLst>
          </p:cNvPr>
          <p:cNvSpPr/>
          <p:nvPr/>
        </p:nvSpPr>
        <p:spPr>
          <a:xfrm>
            <a:off x="4534208" y="3761904"/>
            <a:ext cx="862149" cy="894076"/>
          </a:xfrm>
          <a:prstGeom prst="roundRect">
            <a:avLst/>
          </a:prstGeom>
          <a:blipFill>
            <a:blip r:embed="rId5"/>
            <a:stretch>
              <a:fillRect l="-14722" t="-28517" r="-6370" b="-28517"/>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72ED4B1-2293-0CB9-5A3F-149F6CD8D664}"/>
              </a:ext>
            </a:extLst>
          </p:cNvPr>
          <p:cNvSpPr/>
          <p:nvPr/>
        </p:nvSpPr>
        <p:spPr>
          <a:xfrm>
            <a:off x="826222" y="2332790"/>
            <a:ext cx="862149" cy="894076"/>
          </a:xfrm>
          <a:prstGeom prst="roundRect">
            <a:avLst/>
          </a:prstGeom>
          <a:blipFill>
            <a:blip r:embed="rId6"/>
            <a:stretch>
              <a:fillRect/>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F1E345E-7920-0776-C250-0BF7B28AC7E9}"/>
              </a:ext>
            </a:extLst>
          </p:cNvPr>
          <p:cNvSpPr/>
          <p:nvPr/>
        </p:nvSpPr>
        <p:spPr>
          <a:xfrm>
            <a:off x="2005823" y="2332790"/>
            <a:ext cx="862149" cy="894076"/>
          </a:xfrm>
          <a:prstGeom prst="roundRect">
            <a:avLst/>
          </a:prstGeom>
          <a:blipFill>
            <a:blip r:embed="rId7"/>
            <a:stretch>
              <a:fillRect/>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A5795A-14DB-DE98-5BE8-B2EE9549A479}"/>
              </a:ext>
            </a:extLst>
          </p:cNvPr>
          <p:cNvSpPr/>
          <p:nvPr/>
        </p:nvSpPr>
        <p:spPr>
          <a:xfrm>
            <a:off x="3179940" y="2350421"/>
            <a:ext cx="860400" cy="894076"/>
          </a:xfrm>
          <a:prstGeom prst="roundRect">
            <a:avLst/>
          </a:prstGeom>
          <a:blipFill>
            <a:blip r:embed="rId8"/>
            <a:stretch>
              <a:fillRect l="-42050" t="-6371" r="-50418" b="-6371"/>
            </a:stretch>
          </a:blip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6B1352F-73AF-9F67-9A93-3EA80C7871B5}"/>
              </a:ext>
            </a:extLst>
          </p:cNvPr>
          <p:cNvSpPr txBox="1"/>
          <p:nvPr/>
        </p:nvSpPr>
        <p:spPr>
          <a:xfrm>
            <a:off x="668885" y="3290213"/>
            <a:ext cx="1176821" cy="430887"/>
          </a:xfrm>
          <a:prstGeom prst="rect">
            <a:avLst/>
          </a:prstGeom>
          <a:noFill/>
        </p:spPr>
        <p:txBody>
          <a:bodyPr wrap="square">
            <a:spAutoFit/>
          </a:bodyPr>
          <a:lstStyle/>
          <a:p>
            <a:pPr algn="ct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Vishnu</a:t>
            </a:r>
            <a:r>
              <a:rPr lang="en-IN" sz="1100" b="1" kern="100">
                <a:solidFill>
                  <a:schemeClr val="bg1">
                    <a:lumMod val="25000"/>
                  </a:schemeClr>
                </a:solidFill>
                <a:effectLst/>
                <a:latin typeface="Calibri" panose="020F0502020204030204" pitchFamily="34" charset="0"/>
                <a:ea typeface="Times New Roman" panose="02020603050405020304" pitchFamily="18" charset="0"/>
                <a:cs typeface="Calibri" panose="020F0502020204030204" pitchFamily="34" charset="0"/>
              </a:rPr>
              <a:t> Vardhan </a:t>
            </a:r>
            <a:r>
              <a:rPr lang="en-IN" sz="1100" b="1" kern="100" err="1">
                <a:solidFill>
                  <a:schemeClr val="bg1">
                    <a:lumMod val="25000"/>
                  </a:schemeClr>
                </a:solidFill>
                <a:effectLst/>
                <a:latin typeface="Calibri" panose="020F0502020204030204" pitchFamily="34" charset="0"/>
                <a:ea typeface="Times New Roman" panose="02020603050405020304" pitchFamily="18" charset="0"/>
                <a:cs typeface="Calibri" panose="020F0502020204030204" pitchFamily="34" charset="0"/>
              </a:rPr>
              <a:t>Ponduri</a:t>
            </a: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8A5D270-1CAE-6073-B280-075DA932A717}"/>
              </a:ext>
            </a:extLst>
          </p:cNvPr>
          <p:cNvSpPr txBox="1"/>
          <p:nvPr/>
        </p:nvSpPr>
        <p:spPr>
          <a:xfrm>
            <a:off x="3099307" y="4708822"/>
            <a:ext cx="1394868" cy="600164"/>
          </a:xfrm>
          <a:prstGeom prst="rect">
            <a:avLst/>
          </a:prstGeom>
          <a:noFill/>
        </p:spPr>
        <p:txBody>
          <a:bodyPr wrap="square">
            <a:spAutoFit/>
          </a:bodyPr>
          <a:lstStyle/>
          <a:p>
            <a:pPr algn="ct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Pooja </a:t>
            </a:r>
            <a:r>
              <a:rPr lang="en-IN" sz="1100" b="1" kern="100" err="1">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Udayanjali</a:t>
            </a: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sz="1100" b="1" kern="100" err="1">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Kannuri</a:t>
            </a: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p>
          <a:p>
            <a:pPr algn="ct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6423A64-8ADD-1D1B-8A0C-700513245C01}"/>
              </a:ext>
            </a:extLst>
          </p:cNvPr>
          <p:cNvSpPr txBox="1"/>
          <p:nvPr/>
        </p:nvSpPr>
        <p:spPr>
          <a:xfrm>
            <a:off x="4386609" y="4708986"/>
            <a:ext cx="1176821" cy="600164"/>
          </a:xfrm>
          <a:prstGeom prst="rect">
            <a:avLst/>
          </a:prstGeom>
          <a:noFill/>
        </p:spPr>
        <p:txBody>
          <a:bodyPr wrap="square">
            <a:spAutoFit/>
          </a:bodyPr>
          <a:lstStyle/>
          <a:p>
            <a:pPr algn="ct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Pawan Santosh </a:t>
            </a:r>
            <a:r>
              <a:rPr lang="en-IN" sz="1100" b="1" kern="100" err="1">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Kurada</a:t>
            </a: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7F44D1C-F90C-B41B-531C-CDC74D95FC7C}"/>
              </a:ext>
            </a:extLst>
          </p:cNvPr>
          <p:cNvSpPr txBox="1"/>
          <p:nvPr/>
        </p:nvSpPr>
        <p:spPr>
          <a:xfrm>
            <a:off x="2015073" y="4708822"/>
            <a:ext cx="1176821" cy="261610"/>
          </a:xfrm>
          <a:prstGeom prst="rect">
            <a:avLst/>
          </a:prstGeom>
          <a:noFill/>
        </p:spPr>
        <p:txBody>
          <a:bodyPr wrap="square">
            <a:spAutoFit/>
          </a:bodyPr>
          <a:lstStyle/>
          <a:p>
            <a:pPr algn="ct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Rohit Mittal</a:t>
            </a:r>
          </a:p>
        </p:txBody>
      </p:sp>
      <p:sp>
        <p:nvSpPr>
          <p:cNvPr id="17" name="TextBox 16">
            <a:extLst>
              <a:ext uri="{FF2B5EF4-FFF2-40B4-BE49-F238E27FC236}">
                <a16:creationId xmlns:a16="http://schemas.microsoft.com/office/drawing/2014/main" id="{74883A4B-2134-FD3F-D083-6802EEB7EF59}"/>
              </a:ext>
            </a:extLst>
          </p:cNvPr>
          <p:cNvSpPr txBox="1"/>
          <p:nvPr/>
        </p:nvSpPr>
        <p:spPr>
          <a:xfrm>
            <a:off x="1882952" y="3289542"/>
            <a:ext cx="1176821" cy="430887"/>
          </a:xfrm>
          <a:prstGeom prst="rect">
            <a:avLst/>
          </a:prstGeom>
          <a:noFill/>
          <a:ln>
            <a:noFill/>
          </a:ln>
        </p:spPr>
        <p:txBody>
          <a:bodyPr wrap="square">
            <a:spAutoFit/>
          </a:bodyPr>
          <a:lstStyle/>
          <a:p>
            <a:pPr algn="ctr"/>
            <a:r>
              <a:rPr lang="en-IN" sz="1100" b="1" kern="100" err="1">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Sathwik</a:t>
            </a:r>
            <a:r>
              <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sz="1100" b="1" kern="100" err="1">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rPr>
              <a:t>Kanukuntla</a:t>
            </a: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45964109-F91A-72EC-22A4-9CF857BEA819}"/>
              </a:ext>
            </a:extLst>
          </p:cNvPr>
          <p:cNvSpPr txBox="1"/>
          <p:nvPr/>
        </p:nvSpPr>
        <p:spPr>
          <a:xfrm>
            <a:off x="3054785" y="3295177"/>
            <a:ext cx="1176821" cy="261610"/>
          </a:xfrm>
          <a:prstGeom prst="rect">
            <a:avLst/>
          </a:prstGeom>
          <a:noFill/>
        </p:spPr>
        <p:txBody>
          <a:bodyPr wrap="square">
            <a:spAutoFit/>
          </a:bodyPr>
          <a:lstStyle/>
          <a:p>
            <a:pPr algn="ctr"/>
            <a:r>
              <a:rPr lang="en-IN" sz="1100" b="1" kern="100">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rPr>
              <a:t>Priya Sharma</a:t>
            </a:r>
            <a:endParaRPr lang="en-IN" sz="1100" b="1" kern="100">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45"/>
          <p:cNvSpPr txBox="1">
            <a:spLocks noGrp="1"/>
          </p:cNvSpPr>
          <p:nvPr>
            <p:ph type="title"/>
          </p:nvPr>
        </p:nvSpPr>
        <p:spPr>
          <a:xfrm>
            <a:off x="800092" y="177993"/>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000">
                <a:solidFill>
                  <a:srgbClr val="8F287B"/>
                </a:solidFill>
              </a:rPr>
              <a:t>Understanding the Entity Relationship Diagram</a:t>
            </a:r>
            <a:endParaRPr sz="2000">
              <a:solidFill>
                <a:srgbClr val="8F287B"/>
              </a:solidFill>
            </a:endParaRPr>
          </a:p>
        </p:txBody>
      </p:sp>
      <p:grpSp>
        <p:nvGrpSpPr>
          <p:cNvPr id="3621" name="Google Shape;3621;p45"/>
          <p:cNvGrpSpPr/>
          <p:nvPr/>
        </p:nvGrpSpPr>
        <p:grpSpPr>
          <a:xfrm>
            <a:off x="74390" y="2070758"/>
            <a:ext cx="840011" cy="1697678"/>
            <a:chOff x="4036789" y="2036886"/>
            <a:chExt cx="1070421" cy="2240310"/>
          </a:xfrm>
        </p:grpSpPr>
        <p:grpSp>
          <p:nvGrpSpPr>
            <p:cNvPr id="3622" name="Google Shape;3622;p45"/>
            <p:cNvGrpSpPr/>
            <p:nvPr/>
          </p:nvGrpSpPr>
          <p:grpSpPr>
            <a:xfrm rot="10800000">
              <a:off x="4036789" y="2621849"/>
              <a:ext cx="1070421" cy="1070383"/>
              <a:chOff x="5103750" y="354150"/>
              <a:chExt cx="1191475" cy="1191300"/>
            </a:xfrm>
          </p:grpSpPr>
          <p:sp>
            <p:nvSpPr>
              <p:cNvPr id="3623" name="Google Shape;3623;p45"/>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5"/>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5"/>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5"/>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5"/>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5"/>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5"/>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5"/>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5"/>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5"/>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5"/>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5"/>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5"/>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5"/>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5"/>
            <p:cNvGrpSpPr/>
            <p:nvPr/>
          </p:nvGrpSpPr>
          <p:grpSpPr>
            <a:xfrm flipH="1">
              <a:off x="4371077" y="2036886"/>
              <a:ext cx="401845" cy="478185"/>
              <a:chOff x="4351575" y="312775"/>
              <a:chExt cx="517575" cy="615900"/>
            </a:xfrm>
          </p:grpSpPr>
          <p:sp>
            <p:nvSpPr>
              <p:cNvPr id="3649" name="Google Shape;3649;p45"/>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5"/>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5"/>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5"/>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5"/>
            <p:cNvGrpSpPr/>
            <p:nvPr/>
          </p:nvGrpSpPr>
          <p:grpSpPr>
            <a:xfrm flipH="1">
              <a:off x="4371077" y="3799011"/>
              <a:ext cx="401845" cy="478185"/>
              <a:chOff x="4351575" y="312775"/>
              <a:chExt cx="517575" cy="615900"/>
            </a:xfrm>
          </p:grpSpPr>
          <p:sp>
            <p:nvSpPr>
              <p:cNvPr id="3656" name="Google Shape;3656;p45"/>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5"/>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5"/>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5"/>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5"/>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7E054D21-55E2-E668-5DCD-9D566CD4F81D}"/>
              </a:ext>
            </a:extLst>
          </p:cNvPr>
          <p:cNvSpPr txBox="1"/>
          <p:nvPr/>
        </p:nvSpPr>
        <p:spPr>
          <a:xfrm>
            <a:off x="3310884" y="1087080"/>
            <a:ext cx="4385117" cy="3231654"/>
          </a:xfrm>
          <a:prstGeom prst="rect">
            <a:avLst/>
          </a:prstGeom>
          <a:solidFill>
            <a:srgbClr val="FFF4DD"/>
          </a:solidFill>
        </p:spPr>
        <p:txBody>
          <a:bodyPr wrap="square">
            <a:spAutoFit/>
          </a:bodyPr>
          <a:lstStyle/>
          <a:p>
            <a:pPr algn="ctr"/>
            <a:r>
              <a:rPr lang="en-IN" sz="1200" b="1" i="0">
                <a:solidFill>
                  <a:schemeClr val="tx1"/>
                </a:solidFill>
                <a:effectLst/>
                <a:latin typeface="Calibri" panose="020F0502020204030204" pitchFamily="34" charset="0"/>
                <a:cs typeface="Calibri" panose="020F0502020204030204" pitchFamily="34" charset="0"/>
              </a:rPr>
              <a:t>The relationships between the entities are as follows:</a:t>
            </a:r>
          </a:p>
          <a:p>
            <a:pPr algn="ctr"/>
            <a:endParaRPr lang="en-IN" sz="1200" b="1" i="0">
              <a:solidFill>
                <a:schemeClr val="tx1"/>
              </a:solidFill>
              <a:effectLst/>
              <a:latin typeface="Calibri" panose="020F0502020204030204" pitchFamily="34" charset="0"/>
              <a:cs typeface="Calibri" panose="020F0502020204030204" pitchFamily="34" charset="0"/>
            </a:endParaRP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festival can have many scriptures</a:t>
            </a:r>
          </a:p>
          <a:p>
            <a:pPr lvl="1" algn="ctr"/>
            <a:r>
              <a:rPr lang="en-IN" sz="1200" b="1">
                <a:solidFill>
                  <a:schemeClr val="tx2">
                    <a:lumMod val="50000"/>
                  </a:schemeClr>
                </a:solidFill>
                <a:latin typeface="Calibri" panose="020F0502020204030204" pitchFamily="34" charset="0"/>
                <a:cs typeface="Calibri" panose="020F0502020204030204" pitchFamily="34" charset="0"/>
              </a:rPr>
              <a:t>A scripture can be associated with many festivals</a:t>
            </a:r>
          </a:p>
          <a:p>
            <a:pPr lvl="1" algn="ctr"/>
            <a:endParaRPr lang="en-IN" sz="1200" b="1" i="0">
              <a:solidFill>
                <a:schemeClr val="tx2">
                  <a:lumMod val="50000"/>
                </a:schemeClr>
              </a:solidFill>
              <a:effectLst/>
              <a:latin typeface="Calibri" panose="020F0502020204030204" pitchFamily="34" charset="0"/>
              <a:cs typeface="Calibri" panose="020F0502020204030204" pitchFamily="34" charset="0"/>
            </a:endParaRP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temple can have many gods</a:t>
            </a: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god can be associated with many temples</a:t>
            </a:r>
          </a:p>
          <a:p>
            <a:pPr algn="ctr"/>
            <a:endParaRPr lang="en-IN" sz="1200" b="1" i="0">
              <a:solidFill>
                <a:schemeClr val="tx2">
                  <a:lumMod val="50000"/>
                </a:schemeClr>
              </a:solidFill>
              <a:effectLst/>
              <a:latin typeface="Calibri" panose="020F0502020204030204" pitchFamily="34" charset="0"/>
              <a:cs typeface="Calibri" panose="020F0502020204030204" pitchFamily="34" charset="0"/>
            </a:endParaRP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festival can celebrate a lot of gods</a:t>
            </a: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god can be celebrated in various festivals</a:t>
            </a:r>
          </a:p>
          <a:p>
            <a:pPr algn="ctr"/>
            <a:endParaRPr lang="en-IN" sz="1200" b="1" i="0">
              <a:solidFill>
                <a:schemeClr val="tx2">
                  <a:lumMod val="50000"/>
                </a:schemeClr>
              </a:solidFill>
              <a:effectLst/>
              <a:latin typeface="Calibri" panose="020F0502020204030204" pitchFamily="34" charset="0"/>
              <a:cs typeface="Calibri" panose="020F0502020204030204" pitchFamily="34" charset="0"/>
            </a:endParaRP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god can be associated with many scriptures</a:t>
            </a: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scripture can be associated with many gods</a:t>
            </a:r>
          </a:p>
          <a:p>
            <a:pPr algn="ctr"/>
            <a:endParaRPr lang="en-IN" sz="1200" b="1" i="0">
              <a:solidFill>
                <a:schemeClr val="tx2">
                  <a:lumMod val="50000"/>
                </a:schemeClr>
              </a:solidFill>
              <a:effectLst/>
              <a:latin typeface="Calibri" panose="020F0502020204030204" pitchFamily="34" charset="0"/>
              <a:cs typeface="Calibri" panose="020F0502020204030204" pitchFamily="34" charset="0"/>
            </a:endParaRP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temple can be reached by various transport options</a:t>
            </a:r>
          </a:p>
          <a:p>
            <a:pPr algn="ctr"/>
            <a:r>
              <a:rPr lang="en-IN" sz="1200" b="1" i="0">
                <a:solidFill>
                  <a:schemeClr val="tx2">
                    <a:lumMod val="50000"/>
                  </a:schemeClr>
                </a:solidFill>
                <a:effectLst/>
                <a:latin typeface="Calibri" panose="020F0502020204030204" pitchFamily="34" charset="0"/>
                <a:cs typeface="Calibri" panose="020F0502020204030204" pitchFamily="34" charset="0"/>
              </a:rPr>
              <a:t>A transport station can be the starting point of many temples</a:t>
            </a:r>
          </a:p>
          <a:p>
            <a:pPr algn="l"/>
            <a:endParaRPr lang="en-IN" sz="1200" b="1" i="0">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33B90D7-9988-293D-CD25-1AE3BD47ABDF}"/>
              </a:ext>
            </a:extLst>
          </p:cNvPr>
          <p:cNvSpPr txBox="1"/>
          <p:nvPr/>
        </p:nvSpPr>
        <p:spPr>
          <a:xfrm>
            <a:off x="1064077" y="417093"/>
            <a:ext cx="7266089" cy="430887"/>
          </a:xfrm>
          <a:prstGeom prst="rect">
            <a:avLst/>
          </a:prstGeom>
          <a:noFill/>
        </p:spPr>
        <p:txBody>
          <a:bodyPr wrap="square" rtlCol="0">
            <a:spAutoFit/>
          </a:bodyPr>
          <a:lstStyle/>
          <a:p>
            <a:pPr algn="l"/>
            <a:br>
              <a:rPr lang="en-IN" sz="1100" i="1">
                <a:solidFill>
                  <a:schemeClr val="tx1"/>
                </a:solidFill>
                <a:effectLst/>
                <a:latin typeface="Calibri" panose="020F0502020204030204" pitchFamily="34" charset="0"/>
                <a:cs typeface="Calibri" panose="020F0502020204030204" pitchFamily="34" charset="0"/>
              </a:rPr>
            </a:br>
            <a:r>
              <a:rPr lang="en-IN" sz="1100" i="1">
                <a:solidFill>
                  <a:schemeClr val="tx1"/>
                </a:solidFill>
                <a:effectLst/>
                <a:latin typeface="Calibri" panose="020F0502020204030204" pitchFamily="34" charset="0"/>
                <a:cs typeface="Calibri" panose="020F0502020204030204" pitchFamily="34" charset="0"/>
              </a:rPr>
              <a:t>The attached ERD (Entity-Relationship Diagram) is a visual representation of the relationships between the following:</a:t>
            </a:r>
            <a:endParaRPr lang="en-IN" sz="1100" i="1">
              <a:solidFill>
                <a:schemeClr val="tx1"/>
              </a:solidFill>
              <a:latin typeface="Calibri" panose="020F0502020204030204" pitchFamily="34" charset="0"/>
              <a:cs typeface="Calibri" panose="020F0502020204030204" pitchFamily="34" charset="0"/>
            </a:endParaRPr>
          </a:p>
        </p:txBody>
      </p:sp>
      <p:grpSp>
        <p:nvGrpSpPr>
          <p:cNvPr id="2" name="Google Shape;3621;p45">
            <a:extLst>
              <a:ext uri="{FF2B5EF4-FFF2-40B4-BE49-F238E27FC236}">
                <a16:creationId xmlns:a16="http://schemas.microsoft.com/office/drawing/2014/main" id="{687794FA-87DB-E899-D910-0720E809AF1F}"/>
              </a:ext>
            </a:extLst>
          </p:cNvPr>
          <p:cNvGrpSpPr/>
          <p:nvPr/>
        </p:nvGrpSpPr>
        <p:grpSpPr>
          <a:xfrm>
            <a:off x="8187859" y="2074546"/>
            <a:ext cx="840011" cy="1697678"/>
            <a:chOff x="4036789" y="2036886"/>
            <a:chExt cx="1070421" cy="2240310"/>
          </a:xfrm>
        </p:grpSpPr>
        <p:grpSp>
          <p:nvGrpSpPr>
            <p:cNvPr id="3" name="Google Shape;3622;p45">
              <a:extLst>
                <a:ext uri="{FF2B5EF4-FFF2-40B4-BE49-F238E27FC236}">
                  <a16:creationId xmlns:a16="http://schemas.microsoft.com/office/drawing/2014/main" id="{6467FF3F-39F7-2F03-D94C-C29CABEEEABD}"/>
                </a:ext>
              </a:extLst>
            </p:cNvPr>
            <p:cNvGrpSpPr/>
            <p:nvPr/>
          </p:nvGrpSpPr>
          <p:grpSpPr>
            <a:xfrm rot="10800000">
              <a:off x="4036789" y="2621849"/>
              <a:ext cx="1070421" cy="1070383"/>
              <a:chOff x="5103750" y="354150"/>
              <a:chExt cx="1191475" cy="1191300"/>
            </a:xfrm>
          </p:grpSpPr>
          <p:sp>
            <p:nvSpPr>
              <p:cNvPr id="21" name="Google Shape;3623;p45">
                <a:extLst>
                  <a:ext uri="{FF2B5EF4-FFF2-40B4-BE49-F238E27FC236}">
                    <a16:creationId xmlns:a16="http://schemas.microsoft.com/office/drawing/2014/main" id="{008409DE-DB01-282C-D823-596D4A05F22F}"/>
                  </a:ext>
                </a:extLst>
              </p:cNvPr>
              <p:cNvSpPr/>
              <p:nvPr/>
            </p:nvSpPr>
            <p:spPr>
              <a:xfrm>
                <a:off x="5307600" y="1124950"/>
                <a:ext cx="219000" cy="218825"/>
              </a:xfrm>
              <a:custGeom>
                <a:avLst/>
                <a:gdLst/>
                <a:ahLst/>
                <a:cxnLst/>
                <a:rect l="l" t="t" r="r" b="b"/>
                <a:pathLst>
                  <a:path w="8760" h="8753" extrusionOk="0">
                    <a:moveTo>
                      <a:pt x="4730" y="8752"/>
                    </a:moveTo>
                    <a:lnTo>
                      <a:pt x="525" y="8267"/>
                    </a:lnTo>
                    <a:lnTo>
                      <a:pt x="1" y="4067"/>
                    </a:lnTo>
                    <a:lnTo>
                      <a:pt x="4029" y="0"/>
                    </a:lnTo>
                    <a:lnTo>
                      <a:pt x="8759" y="4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24;p45">
                <a:extLst>
                  <a:ext uri="{FF2B5EF4-FFF2-40B4-BE49-F238E27FC236}">
                    <a16:creationId xmlns:a16="http://schemas.microsoft.com/office/drawing/2014/main" id="{2C4170EC-746B-9E0F-D02A-EEFD648291C9}"/>
                  </a:ext>
                </a:extLst>
              </p:cNvPr>
              <p:cNvSpPr/>
              <p:nvPr/>
            </p:nvSpPr>
            <p:spPr>
              <a:xfrm>
                <a:off x="5871775" y="555400"/>
                <a:ext cx="219025" cy="218850"/>
              </a:xfrm>
              <a:custGeom>
                <a:avLst/>
                <a:gdLst/>
                <a:ahLst/>
                <a:cxnLst/>
                <a:rect l="l" t="t" r="r" b="b"/>
                <a:pathLst>
                  <a:path w="8761" h="8754" extrusionOk="0">
                    <a:moveTo>
                      <a:pt x="4730" y="8753"/>
                    </a:moveTo>
                    <a:lnTo>
                      <a:pt x="0" y="4068"/>
                    </a:lnTo>
                    <a:lnTo>
                      <a:pt x="4030" y="1"/>
                    </a:lnTo>
                    <a:lnTo>
                      <a:pt x="8234" y="487"/>
                    </a:lnTo>
                    <a:lnTo>
                      <a:pt x="8760" y="46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5;p45">
                <a:extLst>
                  <a:ext uri="{FF2B5EF4-FFF2-40B4-BE49-F238E27FC236}">
                    <a16:creationId xmlns:a16="http://schemas.microsoft.com/office/drawing/2014/main" id="{C49B1532-A5F2-F582-9252-7A595EDE637C}"/>
                  </a:ext>
                </a:extLst>
              </p:cNvPr>
              <p:cNvSpPr/>
              <p:nvPr/>
            </p:nvSpPr>
            <p:spPr>
              <a:xfrm>
                <a:off x="5305000" y="558000"/>
                <a:ext cx="218850" cy="219000"/>
              </a:xfrm>
              <a:custGeom>
                <a:avLst/>
                <a:gdLst/>
                <a:ahLst/>
                <a:cxnLst/>
                <a:rect l="l" t="t" r="r" b="b"/>
                <a:pathLst>
                  <a:path w="8754" h="8760" extrusionOk="0">
                    <a:moveTo>
                      <a:pt x="4068" y="8759"/>
                    </a:moveTo>
                    <a:lnTo>
                      <a:pt x="0" y="4730"/>
                    </a:lnTo>
                    <a:lnTo>
                      <a:pt x="487" y="526"/>
                    </a:lnTo>
                    <a:lnTo>
                      <a:pt x="4686" y="0"/>
                    </a:lnTo>
                    <a:lnTo>
                      <a:pt x="8753" y="40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6;p45">
                <a:extLst>
                  <a:ext uri="{FF2B5EF4-FFF2-40B4-BE49-F238E27FC236}">
                    <a16:creationId xmlns:a16="http://schemas.microsoft.com/office/drawing/2014/main" id="{0DA872D8-9FB7-C9AB-0411-74420D92E2E2}"/>
                  </a:ext>
                </a:extLst>
              </p:cNvPr>
              <p:cNvSpPr/>
              <p:nvPr/>
            </p:nvSpPr>
            <p:spPr>
              <a:xfrm>
                <a:off x="5874525" y="1122200"/>
                <a:ext cx="218850" cy="218975"/>
              </a:xfrm>
              <a:custGeom>
                <a:avLst/>
                <a:gdLst/>
                <a:ahLst/>
                <a:cxnLst/>
                <a:rect l="l" t="t" r="r" b="b"/>
                <a:pathLst>
                  <a:path w="8754" h="8759" extrusionOk="0">
                    <a:moveTo>
                      <a:pt x="4068" y="8759"/>
                    </a:moveTo>
                    <a:lnTo>
                      <a:pt x="0" y="4730"/>
                    </a:lnTo>
                    <a:lnTo>
                      <a:pt x="4686" y="0"/>
                    </a:lnTo>
                    <a:lnTo>
                      <a:pt x="8753" y="4029"/>
                    </a:lnTo>
                    <a:lnTo>
                      <a:pt x="8268" y="8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7;p45">
                <a:extLst>
                  <a:ext uri="{FF2B5EF4-FFF2-40B4-BE49-F238E27FC236}">
                    <a16:creationId xmlns:a16="http://schemas.microsoft.com/office/drawing/2014/main" id="{AD135C6D-8293-3351-DBE0-E2FCFA629062}"/>
                  </a:ext>
                </a:extLst>
              </p:cNvPr>
              <p:cNvSpPr/>
              <p:nvPr/>
            </p:nvSpPr>
            <p:spPr>
              <a:xfrm>
                <a:off x="5617500" y="1278450"/>
                <a:ext cx="167125" cy="208875"/>
              </a:xfrm>
              <a:custGeom>
                <a:avLst/>
                <a:gdLst/>
                <a:ahLst/>
                <a:cxnLst/>
                <a:rect l="l" t="t" r="r" b="b"/>
                <a:pathLst>
                  <a:path w="6685" h="8355" extrusionOk="0">
                    <a:moveTo>
                      <a:pt x="3368" y="8355"/>
                    </a:moveTo>
                    <a:lnTo>
                      <a:pt x="28" y="5756"/>
                    </a:lnTo>
                    <a:lnTo>
                      <a:pt x="1" y="32"/>
                    </a:lnTo>
                    <a:lnTo>
                      <a:pt x="6658" y="0"/>
                    </a:lnTo>
                    <a:lnTo>
                      <a:pt x="6685" y="57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8;p45">
                <a:extLst>
                  <a:ext uri="{FF2B5EF4-FFF2-40B4-BE49-F238E27FC236}">
                    <a16:creationId xmlns:a16="http://schemas.microsoft.com/office/drawing/2014/main" id="{7B6FFA74-6908-0D0B-3B43-1121D8E4A317}"/>
                  </a:ext>
                </a:extLst>
              </p:cNvPr>
              <p:cNvSpPr/>
              <p:nvPr/>
            </p:nvSpPr>
            <p:spPr>
              <a:xfrm>
                <a:off x="5613725" y="411850"/>
                <a:ext cx="167150" cy="208875"/>
              </a:xfrm>
              <a:custGeom>
                <a:avLst/>
                <a:gdLst/>
                <a:ahLst/>
                <a:cxnLst/>
                <a:rect l="l" t="t" r="r" b="b"/>
                <a:pathLst>
                  <a:path w="6686" h="8355" extrusionOk="0">
                    <a:moveTo>
                      <a:pt x="27" y="8355"/>
                    </a:moveTo>
                    <a:lnTo>
                      <a:pt x="1" y="2630"/>
                    </a:lnTo>
                    <a:lnTo>
                      <a:pt x="3317" y="0"/>
                    </a:lnTo>
                    <a:lnTo>
                      <a:pt x="6658" y="2599"/>
                    </a:lnTo>
                    <a:lnTo>
                      <a:pt x="6686" y="8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9;p45">
                <a:extLst>
                  <a:ext uri="{FF2B5EF4-FFF2-40B4-BE49-F238E27FC236}">
                    <a16:creationId xmlns:a16="http://schemas.microsoft.com/office/drawing/2014/main" id="{AF31F2DC-0C47-E06D-CD1E-B7B46B881F66}"/>
                  </a:ext>
                </a:extLst>
              </p:cNvPr>
              <p:cNvSpPr/>
              <p:nvPr/>
            </p:nvSpPr>
            <p:spPr>
              <a:xfrm>
                <a:off x="5161450" y="867900"/>
                <a:ext cx="208875" cy="167150"/>
              </a:xfrm>
              <a:custGeom>
                <a:avLst/>
                <a:gdLst/>
                <a:ahLst/>
                <a:cxnLst/>
                <a:rect l="l" t="t" r="r" b="b"/>
                <a:pathLst>
                  <a:path w="8355" h="6686" extrusionOk="0">
                    <a:moveTo>
                      <a:pt x="8323" y="1"/>
                    </a:moveTo>
                    <a:lnTo>
                      <a:pt x="2598" y="27"/>
                    </a:lnTo>
                    <a:lnTo>
                      <a:pt x="1" y="3368"/>
                    </a:lnTo>
                    <a:lnTo>
                      <a:pt x="2629" y="6686"/>
                    </a:lnTo>
                    <a:lnTo>
                      <a:pt x="8355" y="6659"/>
                    </a:lnTo>
                    <a:lnTo>
                      <a:pt x="8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30;p45">
                <a:extLst>
                  <a:ext uri="{FF2B5EF4-FFF2-40B4-BE49-F238E27FC236}">
                    <a16:creationId xmlns:a16="http://schemas.microsoft.com/office/drawing/2014/main" id="{8596363E-EB5B-4CEA-D519-6EA088D11F4E}"/>
                  </a:ext>
                </a:extLst>
              </p:cNvPr>
              <p:cNvSpPr/>
              <p:nvPr/>
            </p:nvSpPr>
            <p:spPr>
              <a:xfrm>
                <a:off x="6028050" y="864125"/>
                <a:ext cx="208875" cy="167150"/>
              </a:xfrm>
              <a:custGeom>
                <a:avLst/>
                <a:gdLst/>
                <a:ahLst/>
                <a:cxnLst/>
                <a:rect l="l" t="t" r="r" b="b"/>
                <a:pathLst>
                  <a:path w="8355" h="6686" extrusionOk="0">
                    <a:moveTo>
                      <a:pt x="5725" y="1"/>
                    </a:moveTo>
                    <a:lnTo>
                      <a:pt x="1" y="28"/>
                    </a:lnTo>
                    <a:lnTo>
                      <a:pt x="32" y="6686"/>
                    </a:lnTo>
                    <a:lnTo>
                      <a:pt x="5757" y="6659"/>
                    </a:lnTo>
                    <a:lnTo>
                      <a:pt x="8355" y="3318"/>
                    </a:lnTo>
                    <a:lnTo>
                      <a:pt x="5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31;p45">
                <a:extLst>
                  <a:ext uri="{FF2B5EF4-FFF2-40B4-BE49-F238E27FC236}">
                    <a16:creationId xmlns:a16="http://schemas.microsoft.com/office/drawing/2014/main" id="{2ACC317F-E032-7F5E-2D52-FB1F526E585B}"/>
                  </a:ext>
                </a:extLst>
              </p:cNvPr>
              <p:cNvSpPr/>
              <p:nvPr/>
            </p:nvSpPr>
            <p:spPr>
              <a:xfrm>
                <a:off x="5259825" y="1078800"/>
                <a:ext cx="312225" cy="312600"/>
              </a:xfrm>
              <a:custGeom>
                <a:avLst/>
                <a:gdLst/>
                <a:ahLst/>
                <a:cxnLst/>
                <a:rect l="l" t="t" r="r" b="b"/>
                <a:pathLst>
                  <a:path w="12489" h="12504" fill="none" extrusionOk="0">
                    <a:moveTo>
                      <a:pt x="12489" y="7274"/>
                    </a:moveTo>
                    <a:lnTo>
                      <a:pt x="7344" y="12468"/>
                    </a:lnTo>
                    <a:lnTo>
                      <a:pt x="7344" y="12468"/>
                    </a:lnTo>
                    <a:lnTo>
                      <a:pt x="7344" y="12468"/>
                    </a:lnTo>
                    <a:lnTo>
                      <a:pt x="7310" y="12503"/>
                    </a:lnTo>
                    <a:lnTo>
                      <a:pt x="812" y="11752"/>
                    </a:lnTo>
                    <a:lnTo>
                      <a:pt x="0" y="5262"/>
                    </a:lnTo>
                    <a:lnTo>
                      <a:pt x="34" y="5228"/>
                    </a:lnTo>
                    <a:lnTo>
                      <a:pt x="5180" y="35"/>
                    </a:lnTo>
                    <a:lnTo>
                      <a:pt x="10234" y="10"/>
                    </a:lnTo>
                    <a:lnTo>
                      <a:pt x="12454" y="0"/>
                    </a:lnTo>
                    <a:lnTo>
                      <a:pt x="12465" y="222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2;p45">
                <a:extLst>
                  <a:ext uri="{FF2B5EF4-FFF2-40B4-BE49-F238E27FC236}">
                    <a16:creationId xmlns:a16="http://schemas.microsoft.com/office/drawing/2014/main" id="{6962EEF8-88C0-A637-5769-C301BF2DE3E9}"/>
                  </a:ext>
                </a:extLst>
              </p:cNvPr>
              <p:cNvSpPr/>
              <p:nvPr/>
            </p:nvSpPr>
            <p:spPr>
              <a:xfrm>
                <a:off x="5826325" y="507800"/>
                <a:ext cx="312225" cy="312600"/>
              </a:xfrm>
              <a:custGeom>
                <a:avLst/>
                <a:gdLst/>
                <a:ahLst/>
                <a:cxnLst/>
                <a:rect l="l" t="t" r="r" b="b"/>
                <a:pathLst>
                  <a:path w="12489" h="12504" fill="none" extrusionOk="0">
                    <a:moveTo>
                      <a:pt x="12454" y="7275"/>
                    </a:moveTo>
                    <a:lnTo>
                      <a:pt x="12454" y="7275"/>
                    </a:lnTo>
                    <a:lnTo>
                      <a:pt x="7308" y="12470"/>
                    </a:lnTo>
                    <a:lnTo>
                      <a:pt x="2256" y="12493"/>
                    </a:lnTo>
                    <a:lnTo>
                      <a:pt x="34" y="12503"/>
                    </a:lnTo>
                    <a:lnTo>
                      <a:pt x="34" y="12503"/>
                    </a:lnTo>
                    <a:lnTo>
                      <a:pt x="23" y="10281"/>
                    </a:lnTo>
                    <a:lnTo>
                      <a:pt x="0" y="5229"/>
                    </a:lnTo>
                    <a:lnTo>
                      <a:pt x="5145" y="36"/>
                    </a:lnTo>
                    <a:lnTo>
                      <a:pt x="5179" y="0"/>
                    </a:lnTo>
                    <a:lnTo>
                      <a:pt x="11676" y="751"/>
                    </a:lnTo>
                    <a:lnTo>
                      <a:pt x="12489" y="72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3;p45">
                <a:extLst>
                  <a:ext uri="{FF2B5EF4-FFF2-40B4-BE49-F238E27FC236}">
                    <a16:creationId xmlns:a16="http://schemas.microsoft.com/office/drawing/2014/main" id="{67CC506A-16ED-432A-6CE6-533BA2E7A013}"/>
                  </a:ext>
                </a:extLst>
              </p:cNvPr>
              <p:cNvSpPr/>
              <p:nvPr/>
            </p:nvSpPr>
            <p:spPr>
              <a:xfrm>
                <a:off x="5257400" y="510225"/>
                <a:ext cx="312600" cy="312250"/>
              </a:xfrm>
              <a:custGeom>
                <a:avLst/>
                <a:gdLst/>
                <a:ahLst/>
                <a:cxnLst/>
                <a:rect l="l" t="t" r="r" b="b"/>
                <a:pathLst>
                  <a:path w="12504" h="12490" fill="none" extrusionOk="0">
                    <a:moveTo>
                      <a:pt x="5228" y="12489"/>
                    </a:moveTo>
                    <a:lnTo>
                      <a:pt x="35" y="7344"/>
                    </a:lnTo>
                    <a:lnTo>
                      <a:pt x="0" y="7309"/>
                    </a:lnTo>
                    <a:lnTo>
                      <a:pt x="751" y="812"/>
                    </a:lnTo>
                    <a:lnTo>
                      <a:pt x="7241" y="1"/>
                    </a:lnTo>
                    <a:lnTo>
                      <a:pt x="7275" y="35"/>
                    </a:lnTo>
                    <a:lnTo>
                      <a:pt x="12469" y="5180"/>
                    </a:lnTo>
                    <a:lnTo>
                      <a:pt x="12493" y="10233"/>
                    </a:lnTo>
                    <a:lnTo>
                      <a:pt x="12503" y="12455"/>
                    </a:lnTo>
                    <a:lnTo>
                      <a:pt x="10282" y="124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34;p45">
                <a:extLst>
                  <a:ext uri="{FF2B5EF4-FFF2-40B4-BE49-F238E27FC236}">
                    <a16:creationId xmlns:a16="http://schemas.microsoft.com/office/drawing/2014/main" id="{9B1DB398-A33D-1949-54C5-376F47778AB7}"/>
                  </a:ext>
                </a:extLst>
              </p:cNvPr>
              <p:cNvSpPr/>
              <p:nvPr/>
            </p:nvSpPr>
            <p:spPr>
              <a:xfrm>
                <a:off x="5828375" y="1076725"/>
                <a:ext cx="312600" cy="312225"/>
              </a:xfrm>
              <a:custGeom>
                <a:avLst/>
                <a:gdLst/>
                <a:ahLst/>
                <a:cxnLst/>
                <a:rect l="l" t="t" r="r" b="b"/>
                <a:pathLst>
                  <a:path w="12504" h="12489" fill="none" extrusionOk="0">
                    <a:moveTo>
                      <a:pt x="5228" y="12454"/>
                    </a:moveTo>
                    <a:lnTo>
                      <a:pt x="35" y="7309"/>
                    </a:lnTo>
                    <a:lnTo>
                      <a:pt x="11" y="2256"/>
                    </a:lnTo>
                    <a:lnTo>
                      <a:pt x="0" y="34"/>
                    </a:lnTo>
                    <a:lnTo>
                      <a:pt x="2222" y="24"/>
                    </a:lnTo>
                    <a:lnTo>
                      <a:pt x="7275" y="1"/>
                    </a:lnTo>
                    <a:lnTo>
                      <a:pt x="12469" y="5145"/>
                    </a:lnTo>
                    <a:lnTo>
                      <a:pt x="12503" y="5180"/>
                    </a:lnTo>
                    <a:lnTo>
                      <a:pt x="11753" y="11677"/>
                    </a:lnTo>
                    <a:lnTo>
                      <a:pt x="5263" y="1248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35;p45">
                <a:extLst>
                  <a:ext uri="{FF2B5EF4-FFF2-40B4-BE49-F238E27FC236}">
                    <a16:creationId xmlns:a16="http://schemas.microsoft.com/office/drawing/2014/main" id="{A80CAEC2-76F7-1DE6-5AE2-B90135F042EF}"/>
                  </a:ext>
                </a:extLst>
              </p:cNvPr>
              <p:cNvSpPr/>
              <p:nvPr/>
            </p:nvSpPr>
            <p:spPr>
              <a:xfrm>
                <a:off x="5572025" y="1131450"/>
                <a:ext cx="258100" cy="414000"/>
              </a:xfrm>
              <a:custGeom>
                <a:avLst/>
                <a:gdLst/>
                <a:ahLst/>
                <a:cxnLst/>
                <a:rect l="l" t="t" r="r" b="b"/>
                <a:pathLst>
                  <a:path w="10324" h="16560" fill="none" extrusionOk="0">
                    <a:moveTo>
                      <a:pt x="5199" y="16560"/>
                    </a:moveTo>
                    <a:lnTo>
                      <a:pt x="4596" y="16075"/>
                    </a:lnTo>
                    <a:lnTo>
                      <a:pt x="35" y="12528"/>
                    </a:lnTo>
                    <a:lnTo>
                      <a:pt x="35" y="12479"/>
                    </a:lnTo>
                    <a:lnTo>
                      <a:pt x="1" y="5168"/>
                    </a:lnTo>
                    <a:lnTo>
                      <a:pt x="3557" y="1578"/>
                    </a:lnTo>
                    <a:lnTo>
                      <a:pt x="5121" y="0"/>
                    </a:lnTo>
                    <a:lnTo>
                      <a:pt x="6699" y="1564"/>
                    </a:lnTo>
                    <a:lnTo>
                      <a:pt x="10289" y="5120"/>
                    </a:lnTo>
                    <a:lnTo>
                      <a:pt x="10323" y="12431"/>
                    </a:lnTo>
                    <a:lnTo>
                      <a:pt x="10323" y="12480"/>
                    </a:lnTo>
                    <a:lnTo>
                      <a:pt x="5735" y="1611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6;p45">
                <a:extLst>
                  <a:ext uri="{FF2B5EF4-FFF2-40B4-BE49-F238E27FC236}">
                    <a16:creationId xmlns:a16="http://schemas.microsoft.com/office/drawing/2014/main" id="{BBB49211-050F-CEF8-E08D-82468179A780}"/>
                  </a:ext>
                </a:extLst>
              </p:cNvPr>
              <p:cNvSpPr/>
              <p:nvPr/>
            </p:nvSpPr>
            <p:spPr>
              <a:xfrm>
                <a:off x="5568250" y="354150"/>
                <a:ext cx="258075" cy="413600"/>
              </a:xfrm>
              <a:custGeom>
                <a:avLst/>
                <a:gdLst/>
                <a:ahLst/>
                <a:cxnLst/>
                <a:rect l="l" t="t" r="r" b="b"/>
                <a:pathLst>
                  <a:path w="10323" h="16544" fill="none" extrusionOk="0">
                    <a:moveTo>
                      <a:pt x="5203" y="16543"/>
                    </a:moveTo>
                    <a:lnTo>
                      <a:pt x="3625" y="14979"/>
                    </a:lnTo>
                    <a:lnTo>
                      <a:pt x="35" y="11423"/>
                    </a:lnTo>
                    <a:lnTo>
                      <a:pt x="0" y="4112"/>
                    </a:lnTo>
                    <a:lnTo>
                      <a:pt x="0" y="4063"/>
                    </a:lnTo>
                    <a:lnTo>
                      <a:pt x="5125" y="0"/>
                    </a:lnTo>
                    <a:lnTo>
                      <a:pt x="10289" y="4016"/>
                    </a:lnTo>
                    <a:lnTo>
                      <a:pt x="10289" y="4064"/>
                    </a:lnTo>
                    <a:lnTo>
                      <a:pt x="10323" y="11375"/>
                    </a:lnTo>
                    <a:lnTo>
                      <a:pt x="6767" y="1496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7;p45">
                <a:extLst>
                  <a:ext uri="{FF2B5EF4-FFF2-40B4-BE49-F238E27FC236}">
                    <a16:creationId xmlns:a16="http://schemas.microsoft.com/office/drawing/2014/main" id="{90837CA1-95DC-4EA0-BBA7-2F3CA89E60E8}"/>
                  </a:ext>
                </a:extLst>
              </p:cNvPr>
              <p:cNvSpPr/>
              <p:nvPr/>
            </p:nvSpPr>
            <p:spPr>
              <a:xfrm>
                <a:off x="5103750" y="822450"/>
                <a:ext cx="413575" cy="258075"/>
              </a:xfrm>
              <a:custGeom>
                <a:avLst/>
                <a:gdLst/>
                <a:ahLst/>
                <a:cxnLst/>
                <a:rect l="l" t="t" r="r" b="b"/>
                <a:pathLst>
                  <a:path w="16543" h="10323" fill="none" extrusionOk="0">
                    <a:moveTo>
                      <a:pt x="11423" y="10289"/>
                    </a:moveTo>
                    <a:lnTo>
                      <a:pt x="4113" y="10322"/>
                    </a:lnTo>
                    <a:lnTo>
                      <a:pt x="4064" y="10323"/>
                    </a:lnTo>
                    <a:lnTo>
                      <a:pt x="0" y="5197"/>
                    </a:lnTo>
                    <a:lnTo>
                      <a:pt x="4015" y="35"/>
                    </a:lnTo>
                    <a:lnTo>
                      <a:pt x="4064" y="35"/>
                    </a:lnTo>
                    <a:lnTo>
                      <a:pt x="11374" y="0"/>
                    </a:lnTo>
                    <a:lnTo>
                      <a:pt x="14964" y="3557"/>
                    </a:lnTo>
                    <a:lnTo>
                      <a:pt x="16542" y="5120"/>
                    </a:lnTo>
                    <a:lnTo>
                      <a:pt x="14980" y="669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8;p45">
                <a:extLst>
                  <a:ext uri="{FF2B5EF4-FFF2-40B4-BE49-F238E27FC236}">
                    <a16:creationId xmlns:a16="http://schemas.microsoft.com/office/drawing/2014/main" id="{E221C801-F9DC-2B14-4922-6012561D1934}"/>
                  </a:ext>
                </a:extLst>
              </p:cNvPr>
              <p:cNvSpPr/>
              <p:nvPr/>
            </p:nvSpPr>
            <p:spPr>
              <a:xfrm>
                <a:off x="5881050" y="818650"/>
                <a:ext cx="414175" cy="258100"/>
              </a:xfrm>
              <a:custGeom>
                <a:avLst/>
                <a:gdLst/>
                <a:ahLst/>
                <a:cxnLst/>
                <a:rect l="l" t="t" r="r" b="b"/>
                <a:pathLst>
                  <a:path w="16567" h="10324" fill="none" extrusionOk="0">
                    <a:moveTo>
                      <a:pt x="12430" y="1"/>
                    </a:moveTo>
                    <a:lnTo>
                      <a:pt x="12479" y="0"/>
                    </a:lnTo>
                    <a:lnTo>
                      <a:pt x="16088" y="4551"/>
                    </a:lnTo>
                    <a:lnTo>
                      <a:pt x="16567" y="5139"/>
                    </a:lnTo>
                    <a:lnTo>
                      <a:pt x="16094" y="5702"/>
                    </a:lnTo>
                    <a:lnTo>
                      <a:pt x="12528" y="10288"/>
                    </a:lnTo>
                    <a:lnTo>
                      <a:pt x="12479" y="10289"/>
                    </a:lnTo>
                    <a:lnTo>
                      <a:pt x="5168" y="10324"/>
                    </a:lnTo>
                    <a:lnTo>
                      <a:pt x="1579" y="6767"/>
                    </a:lnTo>
                    <a:lnTo>
                      <a:pt x="0" y="5204"/>
                    </a:lnTo>
                    <a:lnTo>
                      <a:pt x="1564" y="3626"/>
                    </a:lnTo>
                    <a:lnTo>
                      <a:pt x="5119" y="36"/>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9;p45">
                <a:extLst>
                  <a:ext uri="{FF2B5EF4-FFF2-40B4-BE49-F238E27FC236}">
                    <a16:creationId xmlns:a16="http://schemas.microsoft.com/office/drawing/2014/main" id="{754AD5C6-F37B-856C-EF41-3FBB0B8A5813}"/>
                  </a:ext>
                </a:extLst>
              </p:cNvPr>
              <p:cNvSpPr/>
              <p:nvPr/>
            </p:nvSpPr>
            <p:spPr>
              <a:xfrm>
                <a:off x="5571175" y="1078425"/>
                <a:ext cx="128875" cy="182250"/>
              </a:xfrm>
              <a:custGeom>
                <a:avLst/>
                <a:gdLst/>
                <a:ahLst/>
                <a:cxnLst/>
                <a:rect l="l" t="t" r="r" b="b"/>
                <a:pathLst>
                  <a:path w="5155" h="7290" fill="none" extrusionOk="0">
                    <a:moveTo>
                      <a:pt x="0" y="15"/>
                    </a:moveTo>
                    <a:lnTo>
                      <a:pt x="3014" y="1"/>
                    </a:lnTo>
                    <a:lnTo>
                      <a:pt x="5155" y="2121"/>
                    </a:lnTo>
                    <a:lnTo>
                      <a:pt x="3591" y="3699"/>
                    </a:lnTo>
                    <a:lnTo>
                      <a:pt x="35" y="7289"/>
                    </a:lnTo>
                    <a:lnTo>
                      <a:pt x="11" y="2237"/>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40;p45">
                <a:extLst>
                  <a:ext uri="{FF2B5EF4-FFF2-40B4-BE49-F238E27FC236}">
                    <a16:creationId xmlns:a16="http://schemas.microsoft.com/office/drawing/2014/main" id="{271E8093-F391-4D90-371B-A45C4FD08256}"/>
                  </a:ext>
                </a:extLst>
              </p:cNvPr>
              <p:cNvSpPr/>
              <p:nvPr/>
            </p:nvSpPr>
            <p:spPr>
              <a:xfrm>
                <a:off x="5698300" y="638525"/>
                <a:ext cx="128900" cy="182225"/>
              </a:xfrm>
              <a:custGeom>
                <a:avLst/>
                <a:gdLst/>
                <a:ahLst/>
                <a:cxnLst/>
                <a:rect l="l" t="t" r="r" b="b"/>
                <a:pathLst>
                  <a:path w="5156" h="7289" fill="none" extrusionOk="0">
                    <a:moveTo>
                      <a:pt x="2143" y="7289"/>
                    </a:moveTo>
                    <a:lnTo>
                      <a:pt x="1" y="5168"/>
                    </a:lnTo>
                    <a:lnTo>
                      <a:pt x="1565" y="3590"/>
                    </a:lnTo>
                    <a:lnTo>
                      <a:pt x="5121" y="0"/>
                    </a:lnTo>
                    <a:lnTo>
                      <a:pt x="5144" y="5052"/>
                    </a:lnTo>
                    <a:lnTo>
                      <a:pt x="5155" y="7274"/>
                    </a:lnTo>
                    <a:lnTo>
                      <a:pt x="5155" y="7274"/>
                    </a:lnTo>
                    <a:lnTo>
                      <a:pt x="5155" y="7274"/>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41;p45">
                <a:extLst>
                  <a:ext uri="{FF2B5EF4-FFF2-40B4-BE49-F238E27FC236}">
                    <a16:creationId xmlns:a16="http://schemas.microsoft.com/office/drawing/2014/main" id="{FD8FAB13-963E-8B75-884A-88DEBC85555B}"/>
                  </a:ext>
                </a:extLst>
              </p:cNvPr>
              <p:cNvSpPr/>
              <p:nvPr/>
            </p:nvSpPr>
            <p:spPr>
              <a:xfrm>
                <a:off x="5827175" y="819525"/>
                <a:ext cx="181875" cy="129225"/>
              </a:xfrm>
              <a:custGeom>
                <a:avLst/>
                <a:gdLst/>
                <a:ahLst/>
                <a:cxnLst/>
                <a:rect l="l" t="t" r="r" b="b"/>
                <a:pathLst>
                  <a:path w="7275" h="5169" fill="none" extrusionOk="0">
                    <a:moveTo>
                      <a:pt x="0" y="34"/>
                    </a:moveTo>
                    <a:lnTo>
                      <a:pt x="2222" y="24"/>
                    </a:lnTo>
                    <a:lnTo>
                      <a:pt x="7274" y="1"/>
                    </a:lnTo>
                    <a:lnTo>
                      <a:pt x="3719" y="3591"/>
                    </a:lnTo>
                    <a:lnTo>
                      <a:pt x="2155" y="5169"/>
                    </a:lnTo>
                    <a:lnTo>
                      <a:pt x="15" y="3048"/>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2;p45">
                <a:extLst>
                  <a:ext uri="{FF2B5EF4-FFF2-40B4-BE49-F238E27FC236}">
                    <a16:creationId xmlns:a16="http://schemas.microsoft.com/office/drawing/2014/main" id="{04666871-F746-B090-C858-9F2570118A5D}"/>
                  </a:ext>
                </a:extLst>
              </p:cNvPr>
              <p:cNvSpPr/>
              <p:nvPr/>
            </p:nvSpPr>
            <p:spPr>
              <a:xfrm>
                <a:off x="5389325" y="950425"/>
                <a:ext cx="181875" cy="129250"/>
              </a:xfrm>
              <a:custGeom>
                <a:avLst/>
                <a:gdLst/>
                <a:ahLst/>
                <a:cxnLst/>
                <a:rect l="l" t="t" r="r" b="b"/>
                <a:pathLst>
                  <a:path w="7275" h="5170" fill="none" extrusionOk="0">
                    <a:moveTo>
                      <a:pt x="7274" y="5135"/>
                    </a:moveTo>
                    <a:lnTo>
                      <a:pt x="5054" y="5145"/>
                    </a:lnTo>
                    <a:lnTo>
                      <a:pt x="0" y="5170"/>
                    </a:lnTo>
                    <a:lnTo>
                      <a:pt x="3557" y="1579"/>
                    </a:lnTo>
                    <a:lnTo>
                      <a:pt x="5119" y="1"/>
                    </a:lnTo>
                    <a:lnTo>
                      <a:pt x="7261" y="212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3;p45">
                <a:extLst>
                  <a:ext uri="{FF2B5EF4-FFF2-40B4-BE49-F238E27FC236}">
                    <a16:creationId xmlns:a16="http://schemas.microsoft.com/office/drawing/2014/main" id="{81E911BA-C48E-40C5-5844-53D69EE8BA0C}"/>
                  </a:ext>
                </a:extLst>
              </p:cNvPr>
              <p:cNvSpPr/>
              <p:nvPr/>
            </p:nvSpPr>
            <p:spPr>
              <a:xfrm>
                <a:off x="5569100" y="639700"/>
                <a:ext cx="129225" cy="181925"/>
              </a:xfrm>
              <a:custGeom>
                <a:avLst/>
                <a:gdLst/>
                <a:ahLst/>
                <a:cxnLst/>
                <a:rect l="l" t="t" r="r" b="b"/>
                <a:pathLst>
                  <a:path w="5169" h="7277" fill="none" extrusionOk="0">
                    <a:moveTo>
                      <a:pt x="35" y="7276"/>
                    </a:moveTo>
                    <a:lnTo>
                      <a:pt x="24" y="5054"/>
                    </a:lnTo>
                    <a:lnTo>
                      <a:pt x="1" y="1"/>
                    </a:lnTo>
                    <a:lnTo>
                      <a:pt x="3591" y="3557"/>
                    </a:lnTo>
                    <a:lnTo>
                      <a:pt x="5169" y="5121"/>
                    </a:lnTo>
                    <a:lnTo>
                      <a:pt x="3048" y="7262"/>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4;p45">
                <a:extLst>
                  <a:ext uri="{FF2B5EF4-FFF2-40B4-BE49-F238E27FC236}">
                    <a16:creationId xmlns:a16="http://schemas.microsoft.com/office/drawing/2014/main" id="{A86A859D-D874-3F93-90B7-21ED587B3AA2}"/>
                  </a:ext>
                </a:extLst>
              </p:cNvPr>
              <p:cNvSpPr/>
              <p:nvPr/>
            </p:nvSpPr>
            <p:spPr>
              <a:xfrm>
                <a:off x="5700025" y="1077575"/>
                <a:ext cx="129225" cy="181900"/>
              </a:xfrm>
              <a:custGeom>
                <a:avLst/>
                <a:gdLst/>
                <a:ahLst/>
                <a:cxnLst/>
                <a:rect l="l" t="t" r="r" b="b"/>
                <a:pathLst>
                  <a:path w="5169" h="7276" fill="none" extrusionOk="0">
                    <a:moveTo>
                      <a:pt x="5134" y="0"/>
                    </a:moveTo>
                    <a:lnTo>
                      <a:pt x="5145" y="2222"/>
                    </a:lnTo>
                    <a:lnTo>
                      <a:pt x="5169" y="7275"/>
                    </a:lnTo>
                    <a:lnTo>
                      <a:pt x="1579" y="3719"/>
                    </a:lnTo>
                    <a:lnTo>
                      <a:pt x="1" y="2155"/>
                    </a:lnTo>
                    <a:lnTo>
                      <a:pt x="2121" y="15"/>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45;p45">
                <a:extLst>
                  <a:ext uri="{FF2B5EF4-FFF2-40B4-BE49-F238E27FC236}">
                    <a16:creationId xmlns:a16="http://schemas.microsoft.com/office/drawing/2014/main" id="{8F237DBC-F766-931F-B41A-EDFF19DFFC1B}"/>
                  </a:ext>
                </a:extLst>
              </p:cNvPr>
              <p:cNvSpPr/>
              <p:nvPr/>
            </p:nvSpPr>
            <p:spPr>
              <a:xfrm>
                <a:off x="5828025" y="948725"/>
                <a:ext cx="182250" cy="128875"/>
              </a:xfrm>
              <a:custGeom>
                <a:avLst/>
                <a:gdLst/>
                <a:ahLst/>
                <a:cxnLst/>
                <a:rect l="l" t="t" r="r" b="b"/>
                <a:pathLst>
                  <a:path w="7290" h="5155" fill="none" extrusionOk="0">
                    <a:moveTo>
                      <a:pt x="2121" y="1"/>
                    </a:moveTo>
                    <a:lnTo>
                      <a:pt x="3700" y="1564"/>
                    </a:lnTo>
                    <a:lnTo>
                      <a:pt x="7289" y="5121"/>
                    </a:lnTo>
                    <a:lnTo>
                      <a:pt x="2236" y="5144"/>
                    </a:lnTo>
                    <a:lnTo>
                      <a:pt x="14" y="5154"/>
                    </a:lnTo>
                    <a:lnTo>
                      <a:pt x="1" y="2141"/>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46;p45">
                <a:extLst>
                  <a:ext uri="{FF2B5EF4-FFF2-40B4-BE49-F238E27FC236}">
                    <a16:creationId xmlns:a16="http://schemas.microsoft.com/office/drawing/2014/main" id="{9D9BA847-1BB3-F93D-3025-58A26EEBEB0F}"/>
                  </a:ext>
                </a:extLst>
              </p:cNvPr>
              <p:cNvSpPr/>
              <p:nvPr/>
            </p:nvSpPr>
            <p:spPr>
              <a:xfrm>
                <a:off x="5388100" y="821600"/>
                <a:ext cx="182250" cy="128850"/>
              </a:xfrm>
              <a:custGeom>
                <a:avLst/>
                <a:gdLst/>
                <a:ahLst/>
                <a:cxnLst/>
                <a:rect l="l" t="t" r="r" b="b"/>
                <a:pathLst>
                  <a:path w="7290" h="5154" fill="none" extrusionOk="0">
                    <a:moveTo>
                      <a:pt x="5168" y="5154"/>
                    </a:moveTo>
                    <a:lnTo>
                      <a:pt x="3590" y="3591"/>
                    </a:lnTo>
                    <a:lnTo>
                      <a:pt x="0" y="34"/>
                    </a:lnTo>
                    <a:lnTo>
                      <a:pt x="5054" y="10"/>
                    </a:lnTo>
                    <a:lnTo>
                      <a:pt x="7275" y="0"/>
                    </a:lnTo>
                    <a:lnTo>
                      <a:pt x="7290" y="3013"/>
                    </a:ln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7;p45">
                <a:extLst>
                  <a:ext uri="{FF2B5EF4-FFF2-40B4-BE49-F238E27FC236}">
                    <a16:creationId xmlns:a16="http://schemas.microsoft.com/office/drawing/2014/main" id="{FD684B24-639C-0123-ED41-DA5338199CFA}"/>
                  </a:ext>
                </a:extLst>
              </p:cNvPr>
              <p:cNvSpPr/>
              <p:nvPr/>
            </p:nvSpPr>
            <p:spPr>
              <a:xfrm>
                <a:off x="5608225" y="858650"/>
                <a:ext cx="181900" cy="181875"/>
              </a:xfrm>
              <a:custGeom>
                <a:avLst/>
                <a:gdLst/>
                <a:ahLst/>
                <a:cxnLst/>
                <a:rect l="l" t="t" r="r" b="b"/>
                <a:pathLst>
                  <a:path w="7276" h="7275" extrusionOk="0">
                    <a:moveTo>
                      <a:pt x="3622" y="1"/>
                    </a:moveTo>
                    <a:lnTo>
                      <a:pt x="2561" y="1071"/>
                    </a:lnTo>
                    <a:lnTo>
                      <a:pt x="1054" y="1078"/>
                    </a:lnTo>
                    <a:lnTo>
                      <a:pt x="1061" y="2585"/>
                    </a:lnTo>
                    <a:lnTo>
                      <a:pt x="1" y="3655"/>
                    </a:lnTo>
                    <a:lnTo>
                      <a:pt x="1071" y="4715"/>
                    </a:lnTo>
                    <a:lnTo>
                      <a:pt x="1079" y="6222"/>
                    </a:lnTo>
                    <a:lnTo>
                      <a:pt x="2585" y="6214"/>
                    </a:lnTo>
                    <a:lnTo>
                      <a:pt x="3656" y="7275"/>
                    </a:lnTo>
                    <a:lnTo>
                      <a:pt x="4716" y="6204"/>
                    </a:lnTo>
                    <a:lnTo>
                      <a:pt x="6222" y="6198"/>
                    </a:lnTo>
                    <a:lnTo>
                      <a:pt x="6216" y="4691"/>
                    </a:lnTo>
                    <a:lnTo>
                      <a:pt x="7276" y="3620"/>
                    </a:lnTo>
                    <a:lnTo>
                      <a:pt x="6206" y="2560"/>
                    </a:lnTo>
                    <a:lnTo>
                      <a:pt x="6198" y="1053"/>
                    </a:lnTo>
                    <a:lnTo>
                      <a:pt x="4692" y="1061"/>
                    </a:lnTo>
                    <a:lnTo>
                      <a:pt x="3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648;p45">
              <a:extLst>
                <a:ext uri="{FF2B5EF4-FFF2-40B4-BE49-F238E27FC236}">
                  <a16:creationId xmlns:a16="http://schemas.microsoft.com/office/drawing/2014/main" id="{0E6982E8-A72B-6B3E-9B33-97E734413C30}"/>
                </a:ext>
              </a:extLst>
            </p:cNvPr>
            <p:cNvGrpSpPr/>
            <p:nvPr/>
          </p:nvGrpSpPr>
          <p:grpSpPr>
            <a:xfrm flipH="1">
              <a:off x="4371077" y="2036886"/>
              <a:ext cx="401845" cy="478185"/>
              <a:chOff x="4351575" y="312775"/>
              <a:chExt cx="517575" cy="615900"/>
            </a:xfrm>
          </p:grpSpPr>
          <p:sp>
            <p:nvSpPr>
              <p:cNvPr id="15" name="Google Shape;3649;p45">
                <a:extLst>
                  <a:ext uri="{FF2B5EF4-FFF2-40B4-BE49-F238E27FC236}">
                    <a16:creationId xmlns:a16="http://schemas.microsoft.com/office/drawing/2014/main" id="{4B672A18-C960-B7FC-05AC-D965F7994189}"/>
                  </a:ext>
                </a:extLst>
              </p:cNvPr>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50;p45">
                <a:extLst>
                  <a:ext uri="{FF2B5EF4-FFF2-40B4-BE49-F238E27FC236}">
                    <a16:creationId xmlns:a16="http://schemas.microsoft.com/office/drawing/2014/main" id="{EF48EEC6-5897-B649-4371-4FB0423C2659}"/>
                  </a:ext>
                </a:extLst>
              </p:cNvPr>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51;p45">
                <a:extLst>
                  <a:ext uri="{FF2B5EF4-FFF2-40B4-BE49-F238E27FC236}">
                    <a16:creationId xmlns:a16="http://schemas.microsoft.com/office/drawing/2014/main" id="{DDB4A375-7C50-3FAD-F16B-EBB10D5A47A2}"/>
                  </a:ext>
                </a:extLst>
              </p:cNvPr>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52;p45">
                <a:extLst>
                  <a:ext uri="{FF2B5EF4-FFF2-40B4-BE49-F238E27FC236}">
                    <a16:creationId xmlns:a16="http://schemas.microsoft.com/office/drawing/2014/main" id="{04F4334B-FFFF-FF88-B28E-C22C10131540}"/>
                  </a:ext>
                </a:extLst>
              </p:cNvPr>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53;p45">
                <a:extLst>
                  <a:ext uri="{FF2B5EF4-FFF2-40B4-BE49-F238E27FC236}">
                    <a16:creationId xmlns:a16="http://schemas.microsoft.com/office/drawing/2014/main" id="{B5E090C3-C2E3-E223-1ADC-9D6DA8F32214}"/>
                  </a:ext>
                </a:extLst>
              </p:cNvPr>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54;p45">
                <a:extLst>
                  <a:ext uri="{FF2B5EF4-FFF2-40B4-BE49-F238E27FC236}">
                    <a16:creationId xmlns:a16="http://schemas.microsoft.com/office/drawing/2014/main" id="{2478F3F7-CFBF-55B0-276B-F72A4B51D740}"/>
                  </a:ext>
                </a:extLst>
              </p:cNvPr>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655;p45">
              <a:extLst>
                <a:ext uri="{FF2B5EF4-FFF2-40B4-BE49-F238E27FC236}">
                  <a16:creationId xmlns:a16="http://schemas.microsoft.com/office/drawing/2014/main" id="{F841D8F8-32C4-BEC2-D9A7-7BF1FC649D02}"/>
                </a:ext>
              </a:extLst>
            </p:cNvPr>
            <p:cNvGrpSpPr/>
            <p:nvPr/>
          </p:nvGrpSpPr>
          <p:grpSpPr>
            <a:xfrm flipH="1">
              <a:off x="4371077" y="3799011"/>
              <a:ext cx="401845" cy="478185"/>
              <a:chOff x="4351575" y="312775"/>
              <a:chExt cx="517575" cy="615900"/>
            </a:xfrm>
          </p:grpSpPr>
          <p:sp>
            <p:nvSpPr>
              <p:cNvPr id="7" name="Google Shape;3656;p45">
                <a:extLst>
                  <a:ext uri="{FF2B5EF4-FFF2-40B4-BE49-F238E27FC236}">
                    <a16:creationId xmlns:a16="http://schemas.microsoft.com/office/drawing/2014/main" id="{E37CAC12-30E6-0615-C050-1E0F7650214E}"/>
                  </a:ext>
                </a:extLst>
              </p:cNvPr>
              <p:cNvSpPr/>
              <p:nvPr/>
            </p:nvSpPr>
            <p:spPr>
              <a:xfrm>
                <a:off x="4422325" y="397575"/>
                <a:ext cx="376050" cy="440950"/>
              </a:xfrm>
              <a:custGeom>
                <a:avLst/>
                <a:gdLst/>
                <a:ahLst/>
                <a:cxnLst/>
                <a:rect l="l" t="t" r="r" b="b"/>
                <a:pathLst>
                  <a:path w="15042" h="17638" extrusionOk="0">
                    <a:moveTo>
                      <a:pt x="7521" y="0"/>
                    </a:moveTo>
                    <a:cubicBezTo>
                      <a:pt x="6782" y="905"/>
                      <a:pt x="5689" y="1434"/>
                      <a:pt x="4519" y="1434"/>
                    </a:cubicBezTo>
                    <a:cubicBezTo>
                      <a:pt x="3952" y="1434"/>
                      <a:pt x="3489" y="1895"/>
                      <a:pt x="3489" y="2463"/>
                    </a:cubicBezTo>
                    <a:cubicBezTo>
                      <a:pt x="3489" y="2505"/>
                      <a:pt x="3488" y="2548"/>
                      <a:pt x="3486" y="2591"/>
                    </a:cubicBezTo>
                    <a:cubicBezTo>
                      <a:pt x="3486" y="2591"/>
                      <a:pt x="3455" y="3047"/>
                      <a:pt x="3417" y="3503"/>
                    </a:cubicBezTo>
                    <a:cubicBezTo>
                      <a:pt x="3396" y="3747"/>
                      <a:pt x="3373" y="3991"/>
                      <a:pt x="3352" y="4173"/>
                    </a:cubicBezTo>
                    <a:cubicBezTo>
                      <a:pt x="3128" y="6046"/>
                      <a:pt x="1680" y="6142"/>
                      <a:pt x="1380" y="6142"/>
                    </a:cubicBezTo>
                    <a:cubicBezTo>
                      <a:pt x="1242" y="6142"/>
                      <a:pt x="918" y="6142"/>
                      <a:pt x="556" y="7496"/>
                    </a:cubicBezTo>
                    <a:cubicBezTo>
                      <a:pt x="422" y="8001"/>
                      <a:pt x="230" y="8440"/>
                      <a:pt x="1" y="8819"/>
                    </a:cubicBezTo>
                    <a:cubicBezTo>
                      <a:pt x="230" y="9198"/>
                      <a:pt x="422" y="9637"/>
                      <a:pt x="556" y="10142"/>
                    </a:cubicBezTo>
                    <a:cubicBezTo>
                      <a:pt x="917" y="11493"/>
                      <a:pt x="1240" y="11496"/>
                      <a:pt x="1383" y="11496"/>
                    </a:cubicBezTo>
                    <a:lnTo>
                      <a:pt x="1389" y="11496"/>
                    </a:lnTo>
                    <a:cubicBezTo>
                      <a:pt x="1689" y="11496"/>
                      <a:pt x="3128" y="11595"/>
                      <a:pt x="3352" y="13465"/>
                    </a:cubicBezTo>
                    <a:cubicBezTo>
                      <a:pt x="3374" y="13647"/>
                      <a:pt x="3396" y="13891"/>
                      <a:pt x="3417" y="14135"/>
                    </a:cubicBezTo>
                    <a:cubicBezTo>
                      <a:pt x="3455" y="14592"/>
                      <a:pt x="3486" y="15047"/>
                      <a:pt x="3486" y="15047"/>
                    </a:cubicBezTo>
                    <a:cubicBezTo>
                      <a:pt x="3488" y="15091"/>
                      <a:pt x="3489" y="15133"/>
                      <a:pt x="3489" y="15175"/>
                    </a:cubicBezTo>
                    <a:cubicBezTo>
                      <a:pt x="3489" y="15743"/>
                      <a:pt x="3952" y="16204"/>
                      <a:pt x="4519" y="16204"/>
                    </a:cubicBezTo>
                    <a:cubicBezTo>
                      <a:pt x="5689" y="16204"/>
                      <a:pt x="6782" y="16733"/>
                      <a:pt x="7521" y="17638"/>
                    </a:cubicBezTo>
                    <a:cubicBezTo>
                      <a:pt x="8259" y="16733"/>
                      <a:pt x="9353" y="16204"/>
                      <a:pt x="10523" y="16204"/>
                    </a:cubicBezTo>
                    <a:cubicBezTo>
                      <a:pt x="11091" y="16204"/>
                      <a:pt x="11552" y="15743"/>
                      <a:pt x="11552" y="15175"/>
                    </a:cubicBezTo>
                    <a:cubicBezTo>
                      <a:pt x="11552" y="15133"/>
                      <a:pt x="11555" y="15091"/>
                      <a:pt x="11557" y="15048"/>
                    </a:cubicBezTo>
                    <a:cubicBezTo>
                      <a:pt x="11557" y="15048"/>
                      <a:pt x="11588" y="14592"/>
                      <a:pt x="11626" y="14135"/>
                    </a:cubicBezTo>
                    <a:cubicBezTo>
                      <a:pt x="11647" y="13891"/>
                      <a:pt x="11669" y="13647"/>
                      <a:pt x="11691" y="13465"/>
                    </a:cubicBezTo>
                    <a:cubicBezTo>
                      <a:pt x="11915" y="11592"/>
                      <a:pt x="13363" y="11496"/>
                      <a:pt x="13663" y="11496"/>
                    </a:cubicBezTo>
                    <a:cubicBezTo>
                      <a:pt x="13802" y="11496"/>
                      <a:pt x="14125" y="11494"/>
                      <a:pt x="14487" y="10142"/>
                    </a:cubicBezTo>
                    <a:cubicBezTo>
                      <a:pt x="14621" y="9637"/>
                      <a:pt x="14813" y="9198"/>
                      <a:pt x="15041" y="8819"/>
                    </a:cubicBezTo>
                    <a:cubicBezTo>
                      <a:pt x="14813" y="8440"/>
                      <a:pt x="14621" y="8001"/>
                      <a:pt x="14487" y="7496"/>
                    </a:cubicBezTo>
                    <a:cubicBezTo>
                      <a:pt x="14126" y="6145"/>
                      <a:pt x="13803" y="6142"/>
                      <a:pt x="13660" y="6142"/>
                    </a:cubicBezTo>
                    <a:lnTo>
                      <a:pt x="13653" y="6142"/>
                    </a:lnTo>
                    <a:cubicBezTo>
                      <a:pt x="13354" y="6142"/>
                      <a:pt x="11914" y="6043"/>
                      <a:pt x="11691" y="4175"/>
                    </a:cubicBezTo>
                    <a:cubicBezTo>
                      <a:pt x="11669" y="3991"/>
                      <a:pt x="11647" y="3747"/>
                      <a:pt x="11626" y="3503"/>
                    </a:cubicBezTo>
                    <a:cubicBezTo>
                      <a:pt x="11588" y="3047"/>
                      <a:pt x="11557" y="2591"/>
                      <a:pt x="11557" y="2591"/>
                    </a:cubicBezTo>
                    <a:cubicBezTo>
                      <a:pt x="11555" y="2548"/>
                      <a:pt x="11552" y="2505"/>
                      <a:pt x="11552" y="2463"/>
                    </a:cubicBezTo>
                    <a:cubicBezTo>
                      <a:pt x="11552" y="1895"/>
                      <a:pt x="11091" y="1434"/>
                      <a:pt x="10523" y="1434"/>
                    </a:cubicBezTo>
                    <a:cubicBezTo>
                      <a:pt x="9354" y="1434"/>
                      <a:pt x="8259" y="905"/>
                      <a:pt x="7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57;p45">
                <a:extLst>
                  <a:ext uri="{FF2B5EF4-FFF2-40B4-BE49-F238E27FC236}">
                    <a16:creationId xmlns:a16="http://schemas.microsoft.com/office/drawing/2014/main" id="{66ED3590-D7D2-A736-5089-40B52FBCCA5E}"/>
                  </a:ext>
                </a:extLst>
              </p:cNvPr>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8;p45">
                <a:extLst>
                  <a:ext uri="{FF2B5EF4-FFF2-40B4-BE49-F238E27FC236}">
                    <a16:creationId xmlns:a16="http://schemas.microsoft.com/office/drawing/2014/main" id="{CBB1709D-F600-04F0-EB6F-4AE33863E096}"/>
                  </a:ext>
                </a:extLst>
              </p:cNvPr>
              <p:cNvSpPr/>
              <p:nvPr/>
            </p:nvSpPr>
            <p:spPr>
              <a:xfrm>
                <a:off x="4351575" y="312775"/>
                <a:ext cx="517575" cy="615900"/>
              </a:xfrm>
              <a:custGeom>
                <a:avLst/>
                <a:gdLst/>
                <a:ahLst/>
                <a:cxnLst/>
                <a:rect l="l" t="t" r="r" b="b"/>
                <a:pathLst>
                  <a:path w="20703" h="24636" fill="none" extrusionOk="0">
                    <a:moveTo>
                      <a:pt x="19171" y="10394"/>
                    </a:moveTo>
                    <a:cubicBezTo>
                      <a:pt x="18648" y="8429"/>
                      <a:pt x="17778" y="7609"/>
                      <a:pt x="16482" y="7613"/>
                    </a:cubicBezTo>
                    <a:cubicBezTo>
                      <a:pt x="16420" y="7614"/>
                      <a:pt x="16303" y="5855"/>
                      <a:pt x="16303" y="5855"/>
                    </a:cubicBezTo>
                    <a:cubicBezTo>
                      <a:pt x="16303" y="4227"/>
                      <a:pt x="14983" y="2907"/>
                      <a:pt x="13354" y="2907"/>
                    </a:cubicBezTo>
                    <a:cubicBezTo>
                      <a:pt x="12684" y="2907"/>
                      <a:pt x="12070" y="2556"/>
                      <a:pt x="11705" y="1995"/>
                    </a:cubicBezTo>
                    <a:cubicBezTo>
                      <a:pt x="11378" y="1493"/>
                      <a:pt x="10351" y="0"/>
                      <a:pt x="10351" y="0"/>
                    </a:cubicBezTo>
                    <a:cubicBezTo>
                      <a:pt x="10351" y="0"/>
                      <a:pt x="9325" y="1493"/>
                      <a:pt x="8998" y="1995"/>
                    </a:cubicBezTo>
                    <a:cubicBezTo>
                      <a:pt x="8633" y="2556"/>
                      <a:pt x="8019" y="2907"/>
                      <a:pt x="7349" y="2907"/>
                    </a:cubicBezTo>
                    <a:cubicBezTo>
                      <a:pt x="5720" y="2907"/>
                      <a:pt x="4400" y="4227"/>
                      <a:pt x="4400" y="5855"/>
                    </a:cubicBezTo>
                    <a:cubicBezTo>
                      <a:pt x="4400" y="5855"/>
                      <a:pt x="4282" y="7614"/>
                      <a:pt x="4221" y="7613"/>
                    </a:cubicBezTo>
                    <a:cubicBezTo>
                      <a:pt x="2924" y="7609"/>
                      <a:pt x="2055" y="8429"/>
                      <a:pt x="1532" y="10394"/>
                    </a:cubicBezTo>
                    <a:cubicBezTo>
                      <a:pt x="1120" y="11935"/>
                      <a:pt x="0" y="12211"/>
                      <a:pt x="0" y="12211"/>
                    </a:cubicBezTo>
                    <a:cubicBezTo>
                      <a:pt x="0" y="12211"/>
                      <a:pt x="1120" y="12488"/>
                      <a:pt x="1532" y="14028"/>
                    </a:cubicBezTo>
                    <a:cubicBezTo>
                      <a:pt x="2055" y="15993"/>
                      <a:pt x="2925" y="16813"/>
                      <a:pt x="4221" y="16809"/>
                    </a:cubicBezTo>
                    <a:cubicBezTo>
                      <a:pt x="4283" y="16808"/>
                      <a:pt x="4400" y="18567"/>
                      <a:pt x="4400" y="18567"/>
                    </a:cubicBezTo>
                    <a:cubicBezTo>
                      <a:pt x="4400" y="20196"/>
                      <a:pt x="5720" y="21517"/>
                      <a:pt x="7349" y="21517"/>
                    </a:cubicBezTo>
                    <a:cubicBezTo>
                      <a:pt x="8019" y="21517"/>
                      <a:pt x="8633" y="21866"/>
                      <a:pt x="8998" y="22427"/>
                    </a:cubicBezTo>
                    <a:cubicBezTo>
                      <a:pt x="9325" y="22929"/>
                      <a:pt x="10351" y="24635"/>
                      <a:pt x="10351" y="24635"/>
                    </a:cubicBezTo>
                    <a:cubicBezTo>
                      <a:pt x="10351" y="24635"/>
                      <a:pt x="11378" y="22929"/>
                      <a:pt x="11705" y="22427"/>
                    </a:cubicBezTo>
                    <a:cubicBezTo>
                      <a:pt x="12070" y="21866"/>
                      <a:pt x="12684" y="21517"/>
                      <a:pt x="13354" y="21517"/>
                    </a:cubicBezTo>
                    <a:cubicBezTo>
                      <a:pt x="14983" y="21517"/>
                      <a:pt x="16303" y="20196"/>
                      <a:pt x="16303" y="18567"/>
                    </a:cubicBezTo>
                    <a:cubicBezTo>
                      <a:pt x="16303" y="18567"/>
                      <a:pt x="16420" y="16808"/>
                      <a:pt x="16482" y="16809"/>
                    </a:cubicBezTo>
                    <a:cubicBezTo>
                      <a:pt x="17778" y="16813"/>
                      <a:pt x="18648" y="15993"/>
                      <a:pt x="19171" y="14028"/>
                    </a:cubicBezTo>
                    <a:cubicBezTo>
                      <a:pt x="19583" y="12488"/>
                      <a:pt x="20703" y="12211"/>
                      <a:pt x="20703" y="12211"/>
                    </a:cubicBezTo>
                    <a:cubicBezTo>
                      <a:pt x="20703" y="12211"/>
                      <a:pt x="19583" y="11935"/>
                      <a:pt x="19171" y="10394"/>
                    </a:cubicBezTo>
                    <a:close/>
                  </a:path>
                </a:pathLst>
              </a:custGeom>
              <a:noFill/>
              <a:ln w="52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59;p45">
                <a:extLst>
                  <a:ext uri="{FF2B5EF4-FFF2-40B4-BE49-F238E27FC236}">
                    <a16:creationId xmlns:a16="http://schemas.microsoft.com/office/drawing/2014/main" id="{4855E701-0266-04DA-AE6F-B64061E4BC68}"/>
                  </a:ext>
                </a:extLst>
              </p:cNvPr>
              <p:cNvSpPr/>
              <p:nvPr/>
            </p:nvSpPr>
            <p:spPr>
              <a:xfrm>
                <a:off x="4501675" y="509375"/>
                <a:ext cx="219650" cy="219625"/>
              </a:xfrm>
              <a:custGeom>
                <a:avLst/>
                <a:gdLst/>
                <a:ahLst/>
                <a:cxnLst/>
                <a:rect l="l" t="t" r="r" b="b"/>
                <a:pathLst>
                  <a:path w="8786" h="8785" fill="none"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noFill/>
              <a:ln w="5225" cap="rnd" cmpd="sng">
                <a:solidFill>
                  <a:srgbClr val="F7C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60;p45">
                <a:extLst>
                  <a:ext uri="{FF2B5EF4-FFF2-40B4-BE49-F238E27FC236}">
                    <a16:creationId xmlns:a16="http://schemas.microsoft.com/office/drawing/2014/main" id="{59D1BB2A-E14D-8D00-F727-B75BEA1881A9}"/>
                  </a:ext>
                </a:extLst>
              </p:cNvPr>
              <p:cNvSpPr/>
              <p:nvPr/>
            </p:nvSpPr>
            <p:spPr>
              <a:xfrm>
                <a:off x="4501675" y="509375"/>
                <a:ext cx="219650" cy="219625"/>
              </a:xfrm>
              <a:custGeom>
                <a:avLst/>
                <a:gdLst/>
                <a:ahLst/>
                <a:cxnLst/>
                <a:rect l="l" t="t" r="r" b="b"/>
                <a:pathLst>
                  <a:path w="8786" h="8785" extrusionOk="0">
                    <a:moveTo>
                      <a:pt x="8785" y="4393"/>
                    </a:moveTo>
                    <a:lnTo>
                      <a:pt x="7474" y="3117"/>
                    </a:lnTo>
                    <a:lnTo>
                      <a:pt x="7499" y="1287"/>
                    </a:lnTo>
                    <a:lnTo>
                      <a:pt x="5669" y="1312"/>
                    </a:lnTo>
                    <a:lnTo>
                      <a:pt x="4393" y="0"/>
                    </a:lnTo>
                    <a:lnTo>
                      <a:pt x="3117" y="1312"/>
                    </a:lnTo>
                    <a:lnTo>
                      <a:pt x="1287" y="1287"/>
                    </a:lnTo>
                    <a:lnTo>
                      <a:pt x="1311" y="3117"/>
                    </a:lnTo>
                    <a:lnTo>
                      <a:pt x="1" y="4393"/>
                    </a:lnTo>
                    <a:lnTo>
                      <a:pt x="1311" y="5668"/>
                    </a:lnTo>
                    <a:lnTo>
                      <a:pt x="1287" y="7499"/>
                    </a:lnTo>
                    <a:lnTo>
                      <a:pt x="3116" y="7473"/>
                    </a:lnTo>
                    <a:lnTo>
                      <a:pt x="4393" y="8785"/>
                    </a:lnTo>
                    <a:lnTo>
                      <a:pt x="5669" y="7473"/>
                    </a:lnTo>
                    <a:lnTo>
                      <a:pt x="7499" y="7499"/>
                    </a:lnTo>
                    <a:lnTo>
                      <a:pt x="7474" y="5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61;p45">
                <a:extLst>
                  <a:ext uri="{FF2B5EF4-FFF2-40B4-BE49-F238E27FC236}">
                    <a16:creationId xmlns:a16="http://schemas.microsoft.com/office/drawing/2014/main" id="{E17345A3-2B34-486E-41DD-D323AFDD4C1F}"/>
                  </a:ext>
                </a:extLst>
              </p:cNvPr>
              <p:cNvSpPr/>
              <p:nvPr/>
            </p:nvSpPr>
            <p:spPr>
              <a:xfrm>
                <a:off x="4560275" y="567975"/>
                <a:ext cx="102450" cy="102425"/>
              </a:xfrm>
              <a:custGeom>
                <a:avLst/>
                <a:gdLst/>
                <a:ahLst/>
                <a:cxnLst/>
                <a:rect l="l" t="t" r="r" b="b"/>
                <a:pathLst>
                  <a:path w="4098" h="4097" extrusionOk="0">
                    <a:moveTo>
                      <a:pt x="4097" y="2049"/>
                    </a:moveTo>
                    <a:lnTo>
                      <a:pt x="3486" y="1454"/>
                    </a:lnTo>
                    <a:lnTo>
                      <a:pt x="3497" y="600"/>
                    </a:lnTo>
                    <a:lnTo>
                      <a:pt x="2644" y="612"/>
                    </a:lnTo>
                    <a:lnTo>
                      <a:pt x="2049" y="0"/>
                    </a:lnTo>
                    <a:lnTo>
                      <a:pt x="1454" y="612"/>
                    </a:lnTo>
                    <a:lnTo>
                      <a:pt x="601" y="600"/>
                    </a:lnTo>
                    <a:lnTo>
                      <a:pt x="612" y="1454"/>
                    </a:lnTo>
                    <a:lnTo>
                      <a:pt x="1" y="2049"/>
                    </a:lnTo>
                    <a:lnTo>
                      <a:pt x="612" y="2644"/>
                    </a:lnTo>
                    <a:lnTo>
                      <a:pt x="601" y="3497"/>
                    </a:lnTo>
                    <a:lnTo>
                      <a:pt x="1454" y="3486"/>
                    </a:lnTo>
                    <a:lnTo>
                      <a:pt x="2049" y="4097"/>
                    </a:lnTo>
                    <a:lnTo>
                      <a:pt x="2644" y="3486"/>
                    </a:lnTo>
                    <a:lnTo>
                      <a:pt x="3497" y="3497"/>
                    </a:lnTo>
                    <a:lnTo>
                      <a:pt x="3486" y="264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Rectangle: Single Corner Rounded 45">
            <a:extLst>
              <a:ext uri="{FF2B5EF4-FFF2-40B4-BE49-F238E27FC236}">
                <a16:creationId xmlns:a16="http://schemas.microsoft.com/office/drawing/2014/main" id="{AA880D39-CCC1-FF4A-4482-3404AF38E19C}"/>
              </a:ext>
            </a:extLst>
          </p:cNvPr>
          <p:cNvSpPr/>
          <p:nvPr/>
        </p:nvSpPr>
        <p:spPr>
          <a:xfrm rot="16200000">
            <a:off x="409340" y="1601527"/>
            <a:ext cx="1651665" cy="342189"/>
          </a:xfrm>
          <a:prstGeom prst="round1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50000"/>
                  </a:schemeClr>
                </a:solidFill>
              </a:rPr>
              <a:t>Entities</a:t>
            </a:r>
          </a:p>
        </p:txBody>
      </p:sp>
      <p:sp>
        <p:nvSpPr>
          <p:cNvPr id="49" name="Rectangle: Top Corners Rounded 48">
            <a:extLst>
              <a:ext uri="{FF2B5EF4-FFF2-40B4-BE49-F238E27FC236}">
                <a16:creationId xmlns:a16="http://schemas.microsoft.com/office/drawing/2014/main" id="{0CADD325-638B-4639-C482-D1296C72EB89}"/>
              </a:ext>
            </a:extLst>
          </p:cNvPr>
          <p:cNvSpPr/>
          <p:nvPr/>
        </p:nvSpPr>
        <p:spPr>
          <a:xfrm>
            <a:off x="1399049" y="946789"/>
            <a:ext cx="1424339" cy="1651665"/>
          </a:xfrm>
          <a:prstGeom prst="round2SameRect">
            <a:avLst>
              <a:gd name="adj1" fmla="val 0"/>
              <a:gd name="adj2" fmla="val 53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i="1">
                <a:solidFill>
                  <a:schemeClr val="tx1"/>
                </a:solidFill>
                <a:effectLst/>
                <a:latin typeface="Calibri" panose="020F0502020204030204" pitchFamily="34" charset="0"/>
                <a:cs typeface="Calibri" panose="020F0502020204030204" pitchFamily="34" charset="0"/>
              </a:rPr>
              <a:t>Temple</a:t>
            </a:r>
          </a:p>
          <a:p>
            <a:pPr algn="ctr"/>
            <a:r>
              <a:rPr lang="en-IN" sz="1400" b="1" i="1">
                <a:solidFill>
                  <a:schemeClr val="tx1"/>
                </a:solidFill>
                <a:effectLst/>
                <a:latin typeface="Calibri" panose="020F0502020204030204" pitchFamily="34" charset="0"/>
                <a:cs typeface="Calibri" panose="020F0502020204030204" pitchFamily="34" charset="0"/>
              </a:rPr>
              <a:t>Festival</a:t>
            </a:r>
          </a:p>
          <a:p>
            <a:pPr algn="ctr"/>
            <a:r>
              <a:rPr lang="en-IN" sz="1400" b="1" i="1">
                <a:solidFill>
                  <a:schemeClr val="tx1"/>
                </a:solidFill>
                <a:effectLst/>
                <a:latin typeface="Calibri" panose="020F0502020204030204" pitchFamily="34" charset="0"/>
                <a:cs typeface="Calibri" panose="020F0502020204030204" pitchFamily="34" charset="0"/>
              </a:rPr>
              <a:t>Scripture</a:t>
            </a:r>
          </a:p>
          <a:p>
            <a:pPr algn="ctr"/>
            <a:r>
              <a:rPr lang="en-IN" sz="1400" b="1" i="1">
                <a:solidFill>
                  <a:schemeClr val="tx1"/>
                </a:solidFill>
                <a:effectLst/>
                <a:latin typeface="Calibri" panose="020F0502020204030204" pitchFamily="34" charset="0"/>
                <a:cs typeface="Calibri" panose="020F0502020204030204" pitchFamily="34" charset="0"/>
              </a:rPr>
              <a:t>God</a:t>
            </a:r>
          </a:p>
          <a:p>
            <a:pPr algn="ctr"/>
            <a:r>
              <a:rPr lang="en-IN" sz="1400" b="1" i="1">
                <a:solidFill>
                  <a:schemeClr val="tx1"/>
                </a:solidFill>
                <a:effectLst/>
                <a:latin typeface="Calibri" panose="020F0502020204030204" pitchFamily="34" charset="0"/>
                <a:cs typeface="Calibri" panose="020F0502020204030204" pitchFamily="34" charset="0"/>
              </a:rPr>
              <a:t>Transport</a:t>
            </a:r>
            <a:endParaRPr lang="en-US" b="1" i="1"/>
          </a:p>
        </p:txBody>
      </p:sp>
      <p:sp>
        <p:nvSpPr>
          <p:cNvPr id="50" name="Rectangle: Single Corner Rounded 49">
            <a:extLst>
              <a:ext uri="{FF2B5EF4-FFF2-40B4-BE49-F238E27FC236}">
                <a16:creationId xmlns:a16="http://schemas.microsoft.com/office/drawing/2014/main" id="{1435BF03-69C3-BBF2-1B6C-62B3586FF304}"/>
              </a:ext>
            </a:extLst>
          </p:cNvPr>
          <p:cNvSpPr/>
          <p:nvPr/>
        </p:nvSpPr>
        <p:spPr>
          <a:xfrm rot="16200000">
            <a:off x="199767" y="3567604"/>
            <a:ext cx="2026711" cy="342189"/>
          </a:xfrm>
          <a:prstGeom prst="round1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50000"/>
                  </a:schemeClr>
                </a:solidFill>
              </a:rPr>
              <a:t>Associative Entities</a:t>
            </a:r>
          </a:p>
        </p:txBody>
      </p:sp>
      <p:sp>
        <p:nvSpPr>
          <p:cNvPr id="51" name="Rectangle: Top Corners Rounded 50">
            <a:extLst>
              <a:ext uri="{FF2B5EF4-FFF2-40B4-BE49-F238E27FC236}">
                <a16:creationId xmlns:a16="http://schemas.microsoft.com/office/drawing/2014/main" id="{889F6D67-DCB1-0ABE-0609-19F69E6B308F}"/>
              </a:ext>
            </a:extLst>
          </p:cNvPr>
          <p:cNvSpPr/>
          <p:nvPr/>
        </p:nvSpPr>
        <p:spPr>
          <a:xfrm>
            <a:off x="1394687" y="2730387"/>
            <a:ext cx="1424339" cy="2021667"/>
          </a:xfrm>
          <a:prstGeom prst="round2SameRect">
            <a:avLst>
              <a:gd name="adj1" fmla="val 0"/>
              <a:gd name="adj2" fmla="val 53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i="1">
                <a:solidFill>
                  <a:schemeClr val="tx1"/>
                </a:solidFill>
                <a:effectLst/>
                <a:latin typeface="Calibri" panose="020F0502020204030204" pitchFamily="34" charset="0"/>
                <a:cs typeface="Calibri" panose="020F0502020204030204" pitchFamily="34" charset="0"/>
              </a:rPr>
              <a:t>God Temple</a:t>
            </a:r>
          </a:p>
          <a:p>
            <a:pPr algn="ctr"/>
            <a:r>
              <a:rPr lang="en-IN" sz="1400" b="1" i="1">
                <a:solidFill>
                  <a:schemeClr val="tx1"/>
                </a:solidFill>
                <a:latin typeface="Calibri" panose="020F0502020204030204" pitchFamily="34" charset="0"/>
                <a:cs typeface="Calibri" panose="020F0502020204030204" pitchFamily="34" charset="0"/>
              </a:rPr>
              <a:t>God Scripture</a:t>
            </a:r>
            <a:endParaRPr lang="en-IN" sz="1400" b="1" i="1">
              <a:solidFill>
                <a:schemeClr val="tx1"/>
              </a:solidFill>
              <a:effectLst/>
              <a:latin typeface="Calibri" panose="020F0502020204030204" pitchFamily="34" charset="0"/>
              <a:cs typeface="Calibri" panose="020F0502020204030204" pitchFamily="34" charset="0"/>
            </a:endParaRPr>
          </a:p>
          <a:p>
            <a:pPr algn="ctr"/>
            <a:r>
              <a:rPr lang="en-IN" sz="1400" b="1" i="1">
                <a:solidFill>
                  <a:schemeClr val="tx1"/>
                </a:solidFill>
                <a:latin typeface="Calibri" panose="020F0502020204030204" pitchFamily="34" charset="0"/>
                <a:cs typeface="Calibri" panose="020F0502020204030204" pitchFamily="34" charset="0"/>
              </a:rPr>
              <a:t>Festival God</a:t>
            </a:r>
            <a:endParaRPr lang="en-IN" sz="1400" b="1" i="1">
              <a:solidFill>
                <a:schemeClr val="tx1"/>
              </a:solidFill>
              <a:effectLst/>
              <a:latin typeface="Calibri" panose="020F0502020204030204" pitchFamily="34" charset="0"/>
              <a:cs typeface="Calibri" panose="020F0502020204030204" pitchFamily="34" charset="0"/>
            </a:endParaRPr>
          </a:p>
          <a:p>
            <a:pPr algn="ctr"/>
            <a:r>
              <a:rPr lang="en-IN" sz="1400" b="1" i="1">
                <a:solidFill>
                  <a:schemeClr val="tx1"/>
                </a:solidFill>
                <a:effectLst/>
                <a:latin typeface="Calibri" panose="020F0502020204030204" pitchFamily="34" charset="0"/>
                <a:cs typeface="Calibri" panose="020F0502020204030204" pitchFamily="34" charset="0"/>
              </a:rPr>
              <a:t>Festival Scripture</a:t>
            </a:r>
          </a:p>
          <a:p>
            <a:pPr algn="ctr"/>
            <a:r>
              <a:rPr lang="en-IN" sz="1400" b="1" i="1">
                <a:solidFill>
                  <a:schemeClr val="tx1"/>
                </a:solidFill>
                <a:effectLst/>
                <a:latin typeface="Calibri" panose="020F0502020204030204" pitchFamily="34" charset="0"/>
                <a:cs typeface="Calibri" panose="020F0502020204030204" pitchFamily="34" charset="0"/>
              </a:rPr>
              <a:t>Temple Transport</a:t>
            </a:r>
          </a:p>
        </p:txBody>
      </p:sp>
    </p:spTree>
    <p:extLst>
      <p:ext uri="{BB962C8B-B14F-4D97-AF65-F5344CB8AC3E}">
        <p14:creationId xmlns:p14="http://schemas.microsoft.com/office/powerpoint/2010/main" val="127872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sp>
        <p:nvSpPr>
          <p:cNvPr id="3723" name="Google Shape;3723;p47"/>
          <p:cNvSpPr txBox="1">
            <a:spLocks noGrp="1"/>
          </p:cNvSpPr>
          <p:nvPr>
            <p:ph type="title"/>
          </p:nvPr>
        </p:nvSpPr>
        <p:spPr>
          <a:xfrm>
            <a:off x="745042" y="153166"/>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b="1">
                <a:solidFill>
                  <a:srgbClr val="8F287B"/>
                </a:solidFill>
                <a:latin typeface="Cardo"/>
                <a:ea typeface="Cardo"/>
                <a:cs typeface="Cardo"/>
                <a:sym typeface="Cardo"/>
              </a:rPr>
              <a:t>Relational Schema</a:t>
            </a:r>
            <a:endParaRPr sz="2800">
              <a:solidFill>
                <a:srgbClr val="8F287B"/>
              </a:solidFill>
            </a:endParaRPr>
          </a:p>
        </p:txBody>
      </p:sp>
      <p:sp>
        <p:nvSpPr>
          <p:cNvPr id="3725" name="Google Shape;3725;p47"/>
          <p:cNvSpPr txBox="1">
            <a:spLocks noGrp="1"/>
          </p:cNvSpPr>
          <p:nvPr>
            <p:ph type="subTitle" idx="2"/>
          </p:nvPr>
        </p:nvSpPr>
        <p:spPr>
          <a:xfrm>
            <a:off x="5135559" y="1093359"/>
            <a:ext cx="3050895" cy="3088495"/>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IN" sz="1100" b="1" i="0">
                <a:solidFill>
                  <a:schemeClr val="tx2">
                    <a:lumMod val="50000"/>
                  </a:schemeClr>
                </a:solidFill>
                <a:effectLst/>
                <a:latin typeface="Calibri" panose="020F0502020204030204" pitchFamily="34" charset="0"/>
                <a:cs typeface="Calibri" panose="020F0502020204030204" pitchFamily="34" charset="0"/>
              </a:rPr>
              <a:t>The image presents a clear and concise representation of the relational schema, complete with referential integrity constraints and functional dependencies. </a:t>
            </a:r>
          </a:p>
          <a:p>
            <a:pPr marL="0" lvl="0" indent="0" algn="just" rtl="0">
              <a:spcBef>
                <a:spcPts val="0"/>
              </a:spcBef>
              <a:spcAft>
                <a:spcPts val="0"/>
              </a:spcAft>
            </a:pPr>
            <a:endParaRPr lang="en-IN" sz="1100" b="1" i="0">
              <a:solidFill>
                <a:schemeClr val="tx2">
                  <a:lumMod val="50000"/>
                </a:schemeClr>
              </a:solidFill>
              <a:effectLst/>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en-IN" sz="1100" b="1" i="0">
                <a:solidFill>
                  <a:schemeClr val="tx2">
                    <a:lumMod val="50000"/>
                  </a:schemeClr>
                </a:solidFill>
                <a:effectLst/>
                <a:latin typeface="Calibri" panose="020F0502020204030204" pitchFamily="34" charset="0"/>
                <a:cs typeface="Calibri" panose="020F0502020204030204" pitchFamily="34" charset="0"/>
              </a:rPr>
              <a:t>This schema serves as a foundational blueprint for organizing and structuring the database, ensuring that data relationships are maintained with precision and accuracy.</a:t>
            </a:r>
          </a:p>
          <a:p>
            <a:pPr marL="0" lvl="0" indent="0" algn="just" rtl="0">
              <a:spcBef>
                <a:spcPts val="0"/>
              </a:spcBef>
              <a:spcAft>
                <a:spcPts val="0"/>
              </a:spcAft>
            </a:pPr>
            <a:endParaRPr lang="en-IN" sz="1100" b="1" i="0">
              <a:solidFill>
                <a:schemeClr val="tx2">
                  <a:lumMod val="50000"/>
                </a:schemeClr>
              </a:solidFill>
              <a:effectLst/>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en-IN" sz="1100" b="1">
                <a:solidFill>
                  <a:schemeClr val="tx2">
                    <a:lumMod val="50000"/>
                  </a:schemeClr>
                </a:solidFill>
                <a:latin typeface="Calibri" panose="020F0502020204030204" pitchFamily="34" charset="0"/>
                <a:cs typeface="Calibri" panose="020F0502020204030204" pitchFamily="34" charset="0"/>
              </a:rPr>
              <a:t>The </a:t>
            </a:r>
            <a:r>
              <a:rPr lang="en-IN" sz="1100" b="1" i="0">
                <a:solidFill>
                  <a:schemeClr val="tx2">
                    <a:lumMod val="50000"/>
                  </a:schemeClr>
                </a:solidFill>
                <a:effectLst/>
                <a:latin typeface="Calibri" panose="020F0502020204030204" pitchFamily="34" charset="0"/>
                <a:cs typeface="Calibri" panose="020F0502020204030204" pitchFamily="34" charset="0"/>
              </a:rPr>
              <a:t>Referential integrity constraints guarantee the consistency and reliability of data by enforcing rules that govern the relationships between tables, while functional dependencies provide valuable insights into how attributes within the schema relate to one another. </a:t>
            </a:r>
            <a:endParaRPr sz="1100" b="1">
              <a:solidFill>
                <a:schemeClr val="tx2">
                  <a:lumMod val="50000"/>
                </a:schemeClr>
              </a:solidFill>
              <a:latin typeface="Calibri" panose="020F0502020204030204" pitchFamily="34" charset="0"/>
              <a:cs typeface="Calibri" panose="020F0502020204030204" pitchFamily="34" charset="0"/>
            </a:endParaRPr>
          </a:p>
        </p:txBody>
      </p:sp>
      <p:sp>
        <p:nvSpPr>
          <p:cNvPr id="3729" name="Google Shape;3729;p47"/>
          <p:cNvSpPr/>
          <p:nvPr/>
        </p:nvSpPr>
        <p:spPr>
          <a:xfrm>
            <a:off x="8331305" y="1945350"/>
            <a:ext cx="1252200" cy="1252800"/>
          </a:xfrm>
          <a:prstGeom prst="star8">
            <a:avLst>
              <a:gd name="adj" fmla="val 375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47"/>
          <p:cNvGrpSpPr/>
          <p:nvPr/>
        </p:nvGrpSpPr>
        <p:grpSpPr>
          <a:xfrm>
            <a:off x="8775706" y="2365363"/>
            <a:ext cx="363399" cy="412774"/>
            <a:chOff x="-28069875" y="3175300"/>
            <a:chExt cx="260725" cy="296150"/>
          </a:xfrm>
        </p:grpSpPr>
        <p:sp>
          <p:nvSpPr>
            <p:cNvPr id="3739" name="Google Shape;3739;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EFA38CF-414A-7F4E-5AB6-CA2C06B8A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77" y="1043870"/>
            <a:ext cx="4551455" cy="30898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2"/>
        <p:cNvGrpSpPr/>
        <p:nvPr/>
      </p:nvGrpSpPr>
      <p:grpSpPr>
        <a:xfrm>
          <a:off x="0" y="0"/>
          <a:ext cx="0" cy="0"/>
          <a:chOff x="0" y="0"/>
          <a:chExt cx="0" cy="0"/>
        </a:xfrm>
      </p:grpSpPr>
      <p:pic>
        <p:nvPicPr>
          <p:cNvPr id="1027" name="Picture 3" descr="A screenshot of a computer&#10;&#10;Description automatically generated">
            <a:extLst>
              <a:ext uri="{FF2B5EF4-FFF2-40B4-BE49-F238E27FC236}">
                <a16:creationId xmlns:a16="http://schemas.microsoft.com/office/drawing/2014/main" id="{35B1CEDD-D16D-4445-AA83-0926BBDE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110" y="1313842"/>
            <a:ext cx="6935780" cy="21685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C50918DF-F083-D3B9-AAB2-B073BDAA5BA9}"/>
              </a:ext>
            </a:extLst>
          </p:cNvPr>
          <p:cNvSpPr>
            <a:spLocks noChangeArrowheads="1"/>
          </p:cNvSpPr>
          <p:nvPr/>
        </p:nvSpPr>
        <p:spPr bwMode="auto">
          <a:xfrm>
            <a:off x="2459088" y="726382"/>
            <a:ext cx="427590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Below is a snippet of the data that we received from our client.</a:t>
            </a:r>
            <a:endParaRPr kumimoji="0" lang="en-US" altLang="en-US" sz="800" b="0" i="0" u="none" strike="noStrike" cap="none" normalizeH="0" baseline="0">
              <a:ln>
                <a:noFill/>
              </a:ln>
              <a:solidFill>
                <a:schemeClr val="bg1">
                  <a:lumMod val="25000"/>
                </a:schemeClr>
              </a:solidFill>
              <a:effectLst/>
              <a:latin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Table in 0 NF</a:t>
            </a:r>
            <a:endParaRPr kumimoji="0" lang="en-US" altLang="en-US" b="0" i="0" u="none" strike="noStrike" cap="none" normalizeH="0" baseline="0">
              <a:ln>
                <a:noFill/>
              </a:ln>
              <a:solidFill>
                <a:schemeClr val="bg1">
                  <a:lumMod val="25000"/>
                </a:schemeClr>
              </a:solidFill>
              <a:effectLst/>
              <a:latin typeface="Calibri" panose="020F0502020204030204" pitchFamily="34" charset="0"/>
              <a:cs typeface="Calibri" panose="020F0502020204030204" pitchFamily="34" charset="0"/>
            </a:endParaRPr>
          </a:p>
        </p:txBody>
      </p:sp>
      <p:sp>
        <p:nvSpPr>
          <p:cNvPr id="3" name="Google Shape;3723;p47">
            <a:extLst>
              <a:ext uri="{FF2B5EF4-FFF2-40B4-BE49-F238E27FC236}">
                <a16:creationId xmlns:a16="http://schemas.microsoft.com/office/drawing/2014/main" id="{8A9025A5-ADEA-F437-FC2D-7A19BBB9F397}"/>
              </a:ext>
            </a:extLst>
          </p:cNvPr>
          <p:cNvSpPr txBox="1">
            <a:spLocks noGrp="1"/>
          </p:cNvSpPr>
          <p:nvPr>
            <p:ph type="title"/>
          </p:nvPr>
        </p:nvSpPr>
        <p:spPr>
          <a:xfrm>
            <a:off x="745042" y="153166"/>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a:solidFill>
                  <a:srgbClr val="8F287B"/>
                </a:solidFill>
              </a:rPr>
              <a:t>D</a:t>
            </a:r>
            <a:r>
              <a:rPr lang="en-US" sz="2800" b="1">
                <a:solidFill>
                  <a:srgbClr val="8F287B"/>
                </a:solidFill>
                <a:latin typeface="Cardo"/>
                <a:ea typeface="Cardo"/>
                <a:cs typeface="Cardo"/>
                <a:sym typeface="Cardo"/>
              </a:rPr>
              <a:t>atabase Design Technique (1/3)</a:t>
            </a:r>
            <a:endParaRPr lang="en-US" sz="2800">
              <a:solidFill>
                <a:srgbClr val="8F287B"/>
              </a:solidFill>
            </a:endParaRPr>
          </a:p>
        </p:txBody>
      </p:sp>
      <p:sp>
        <p:nvSpPr>
          <p:cNvPr id="8" name="Rectangle 7">
            <a:extLst>
              <a:ext uri="{FF2B5EF4-FFF2-40B4-BE49-F238E27FC236}">
                <a16:creationId xmlns:a16="http://schemas.microsoft.com/office/drawing/2014/main" id="{FB6E5EED-3AF4-5A44-92D4-2DEF446833E3}"/>
              </a:ext>
            </a:extLst>
          </p:cNvPr>
          <p:cNvSpPr/>
          <p:nvPr/>
        </p:nvSpPr>
        <p:spPr>
          <a:xfrm>
            <a:off x="0" y="3716594"/>
            <a:ext cx="9144000" cy="854441"/>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It can be observed that the data is in 0 NF because the </a:t>
            </a:r>
            <a:r>
              <a:rPr kumimoji="0" lang="en-US" altLang="en-US" sz="1400" b="0" i="1"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God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1"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Festivals Celebrated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1400" b="0" i="1"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temple coordinates</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have more than one value for each tuple. So, we break down the table to achieve 1 NF.</a:t>
            </a:r>
            <a:endParaRPr kumimoji="0" lang="en-US" altLang="en-US" sz="800" b="0" i="0" u="none" strike="noStrike" cap="none" normalizeH="0" baseline="0">
              <a:ln>
                <a:noFill/>
              </a:ln>
              <a:solidFill>
                <a:schemeClr val="bg1">
                  <a:lumMod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247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2"/>
        <p:cNvGrpSpPr/>
        <p:nvPr/>
      </p:nvGrpSpPr>
      <p:grpSpPr>
        <a:xfrm>
          <a:off x="0" y="0"/>
          <a:ext cx="0" cy="0"/>
          <a:chOff x="0" y="0"/>
          <a:chExt cx="0" cy="0"/>
        </a:xfrm>
      </p:grpSpPr>
      <p:sp>
        <p:nvSpPr>
          <p:cNvPr id="2" name="Rectangle 4">
            <a:extLst>
              <a:ext uri="{FF2B5EF4-FFF2-40B4-BE49-F238E27FC236}">
                <a16:creationId xmlns:a16="http://schemas.microsoft.com/office/drawing/2014/main" id="{C50918DF-F083-D3B9-AAB2-B073BDAA5BA9}"/>
              </a:ext>
            </a:extLst>
          </p:cNvPr>
          <p:cNvSpPr>
            <a:spLocks noChangeArrowheads="1"/>
          </p:cNvSpPr>
          <p:nvPr/>
        </p:nvSpPr>
        <p:spPr bwMode="auto">
          <a:xfrm>
            <a:off x="2158693" y="726383"/>
            <a:ext cx="482661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Post normalizing the tables into 1NF, we checke</a:t>
            </a:r>
            <a:r>
              <a:rPr lang="en-US" altLang="en-US" sz="1200">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rPr>
              <a:t>d for 3NF meeting criteria</a:t>
            </a:r>
            <a:endParaRPr kumimoji="0" lang="en-US" altLang="en-US" sz="800" b="0" i="0" u="none" strike="noStrike" cap="none" normalizeH="0" baseline="0">
              <a:ln>
                <a:noFill/>
              </a:ln>
              <a:solidFill>
                <a:schemeClr val="bg1">
                  <a:lumMod val="25000"/>
                </a:schemeClr>
              </a:solidFill>
              <a:effectLst/>
              <a:latin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Table in 1NF</a:t>
            </a:r>
          </a:p>
        </p:txBody>
      </p:sp>
      <p:sp>
        <p:nvSpPr>
          <p:cNvPr id="3" name="Google Shape;3723;p47">
            <a:extLst>
              <a:ext uri="{FF2B5EF4-FFF2-40B4-BE49-F238E27FC236}">
                <a16:creationId xmlns:a16="http://schemas.microsoft.com/office/drawing/2014/main" id="{8A9025A5-ADEA-F437-FC2D-7A19BBB9F397}"/>
              </a:ext>
            </a:extLst>
          </p:cNvPr>
          <p:cNvSpPr txBox="1">
            <a:spLocks noGrp="1"/>
          </p:cNvSpPr>
          <p:nvPr>
            <p:ph type="title"/>
          </p:nvPr>
        </p:nvSpPr>
        <p:spPr>
          <a:xfrm>
            <a:off x="745042" y="153166"/>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a:solidFill>
                  <a:srgbClr val="8F287B"/>
                </a:solidFill>
              </a:rPr>
              <a:t>D</a:t>
            </a:r>
            <a:r>
              <a:rPr lang="en-US" sz="2800" b="1">
                <a:solidFill>
                  <a:srgbClr val="8F287B"/>
                </a:solidFill>
                <a:latin typeface="Cardo"/>
                <a:ea typeface="Cardo"/>
                <a:cs typeface="Cardo"/>
                <a:sym typeface="Cardo"/>
              </a:rPr>
              <a:t>atabase Design Technique (2/3)</a:t>
            </a:r>
            <a:endParaRPr lang="en-US" sz="2800">
              <a:solidFill>
                <a:srgbClr val="8F287B"/>
              </a:solidFill>
            </a:endParaRPr>
          </a:p>
        </p:txBody>
      </p:sp>
      <p:sp>
        <p:nvSpPr>
          <p:cNvPr id="8" name="Rectangle 7">
            <a:extLst>
              <a:ext uri="{FF2B5EF4-FFF2-40B4-BE49-F238E27FC236}">
                <a16:creationId xmlns:a16="http://schemas.microsoft.com/office/drawing/2014/main" id="{FB6E5EED-3AF4-5A44-92D4-2DEF446833E3}"/>
              </a:ext>
            </a:extLst>
          </p:cNvPr>
          <p:cNvSpPr/>
          <p:nvPr/>
        </p:nvSpPr>
        <p:spPr>
          <a:xfrm>
            <a:off x="0" y="3225494"/>
            <a:ext cx="9144000" cy="854441"/>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All tuples in this table are strictly indivisible and there are no partial dependencies, however, there are some transitive functional dependencies that need to be eliminated to achieve 3NF.</a:t>
            </a:r>
          </a:p>
        </p:txBody>
      </p:sp>
      <p:pic>
        <p:nvPicPr>
          <p:cNvPr id="4" name="Picture 1" descr="A screenshot of a computer&#10;&#10;Description automatically generated">
            <a:extLst>
              <a:ext uri="{FF2B5EF4-FFF2-40B4-BE49-F238E27FC236}">
                <a16:creationId xmlns:a16="http://schemas.microsoft.com/office/drawing/2014/main" id="{D90C256C-02C3-1F55-5CD7-CF2C9A22A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389" y="1218826"/>
            <a:ext cx="6129306" cy="17446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E2282F-37D4-3735-47F2-6481999AA703}"/>
              </a:ext>
            </a:extLst>
          </p:cNvPr>
          <p:cNvSpPr txBox="1"/>
          <p:nvPr/>
        </p:nvSpPr>
        <p:spPr>
          <a:xfrm>
            <a:off x="401893" y="4106312"/>
            <a:ext cx="8340213"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Functional dependencies</a:t>
            </a:r>
            <a:endParaRPr lang="en-US" altLang="en-US" b="1">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Temple_ID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Temple_Name</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City, State, Description,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Temple_Lat</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Temple_Lng</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God_ID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Festival_ID</a:t>
            </a:r>
            <a:endParaRPr lang="en-US" altLang="en-US">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Festival_Id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Fest_Name</a:t>
            </a:r>
            <a:endParaRPr lang="en-US" altLang="en-US">
              <a:solidFill>
                <a:schemeClr val="bg1">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God_Id</a:t>
            </a: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 → </a:t>
            </a:r>
            <a:r>
              <a:rPr kumimoji="0" lang="en-US" altLang="en-US" sz="1400" b="0" i="0" u="none" strike="noStrike" cap="none" normalizeH="0" baseline="0" err="1">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God_Name</a:t>
            </a:r>
            <a:endParaRPr kumimoji="0" lang="en-US" altLang="en-US" sz="1400" b="0" i="0" u="none" strike="noStrike" cap="none" normalizeH="0" baseline="0">
              <a:ln>
                <a:noFill/>
              </a:ln>
              <a:solidFill>
                <a:schemeClr val="bg1">
                  <a:lumMod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2354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2"/>
        <p:cNvGrpSpPr/>
        <p:nvPr/>
      </p:nvGrpSpPr>
      <p:grpSpPr>
        <a:xfrm>
          <a:off x="0" y="0"/>
          <a:ext cx="0" cy="0"/>
          <a:chOff x="0" y="0"/>
          <a:chExt cx="0" cy="0"/>
        </a:xfrm>
      </p:grpSpPr>
      <p:sp>
        <p:nvSpPr>
          <p:cNvPr id="3" name="Google Shape;3723;p47">
            <a:extLst>
              <a:ext uri="{FF2B5EF4-FFF2-40B4-BE49-F238E27FC236}">
                <a16:creationId xmlns:a16="http://schemas.microsoft.com/office/drawing/2014/main" id="{8A9025A5-ADEA-F437-FC2D-7A19BBB9F397}"/>
              </a:ext>
            </a:extLst>
          </p:cNvPr>
          <p:cNvSpPr txBox="1">
            <a:spLocks noGrp="1"/>
          </p:cNvSpPr>
          <p:nvPr>
            <p:ph type="title"/>
          </p:nvPr>
        </p:nvSpPr>
        <p:spPr>
          <a:xfrm>
            <a:off x="745042" y="153166"/>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a:solidFill>
                  <a:srgbClr val="8F287B"/>
                </a:solidFill>
              </a:rPr>
              <a:t>D</a:t>
            </a:r>
            <a:r>
              <a:rPr lang="en-US" sz="2800" b="1">
                <a:solidFill>
                  <a:srgbClr val="8F287B"/>
                </a:solidFill>
                <a:latin typeface="Cardo"/>
                <a:ea typeface="Cardo"/>
                <a:cs typeface="Cardo"/>
                <a:sym typeface="Cardo"/>
              </a:rPr>
              <a:t>atabase Design Technique (3/3)</a:t>
            </a:r>
            <a:endParaRPr lang="en-US" sz="2800">
              <a:solidFill>
                <a:srgbClr val="8F287B"/>
              </a:solidFill>
            </a:endParaRPr>
          </a:p>
        </p:txBody>
      </p:sp>
      <p:sp>
        <p:nvSpPr>
          <p:cNvPr id="8" name="Rectangle 7">
            <a:extLst>
              <a:ext uri="{FF2B5EF4-FFF2-40B4-BE49-F238E27FC236}">
                <a16:creationId xmlns:a16="http://schemas.microsoft.com/office/drawing/2014/main" id="{FB6E5EED-3AF4-5A44-92D4-2DEF446833E3}"/>
              </a:ext>
            </a:extLst>
          </p:cNvPr>
          <p:cNvSpPr/>
          <p:nvPr/>
        </p:nvSpPr>
        <p:spPr>
          <a:xfrm>
            <a:off x="0" y="751290"/>
            <a:ext cx="9144000" cy="854441"/>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400" b="0" i="0" u="none" strike="noStrike" cap="none" normalizeH="0" baseline="0">
                <a:ln>
                  <a:noFill/>
                </a:ln>
                <a:solidFill>
                  <a:schemeClr val="bg1">
                    <a:lumMod val="25000"/>
                  </a:schemeClr>
                </a:solidFill>
                <a:effectLst/>
                <a:latin typeface="Calibri" panose="020F0502020204030204" pitchFamily="34" charset="0"/>
                <a:ea typeface="Calibri" panose="020F0502020204030204" pitchFamily="34" charset="0"/>
                <a:cs typeface="Calibri" panose="020F0502020204030204" pitchFamily="34" charset="0"/>
              </a:rPr>
              <a:t>After breaking down the temples to achieve 3 NF and the final relational schema is as below:</a:t>
            </a:r>
          </a:p>
        </p:txBody>
      </p:sp>
      <p:pic>
        <p:nvPicPr>
          <p:cNvPr id="5" name="Picture 5">
            <a:extLst>
              <a:ext uri="{FF2B5EF4-FFF2-40B4-BE49-F238E27FC236}">
                <a16:creationId xmlns:a16="http://schemas.microsoft.com/office/drawing/2014/main" id="{007A500F-3D29-11D5-0CF8-B0C7AD549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495" y="1725655"/>
            <a:ext cx="4803009" cy="326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6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2"/>
        <p:cNvGrpSpPr/>
        <p:nvPr/>
      </p:nvGrpSpPr>
      <p:grpSpPr>
        <a:xfrm>
          <a:off x="0" y="0"/>
          <a:ext cx="0" cy="0"/>
          <a:chOff x="0" y="0"/>
          <a:chExt cx="0" cy="0"/>
        </a:xfrm>
      </p:grpSpPr>
      <p:sp>
        <p:nvSpPr>
          <p:cNvPr id="3875" name="Google Shape;3875;p50"/>
          <p:cNvSpPr txBox="1">
            <a:spLocks noGrp="1"/>
          </p:cNvSpPr>
          <p:nvPr>
            <p:ph type="title"/>
          </p:nvPr>
        </p:nvSpPr>
        <p:spPr>
          <a:xfrm>
            <a:off x="1089672" y="225463"/>
            <a:ext cx="6964655" cy="845956"/>
          </a:xfrm>
          <a:prstGeom prst="rect">
            <a:avLst/>
          </a:prstGeom>
        </p:spPr>
        <p:txBody>
          <a:bodyPr spcFirstLastPara="1" wrap="square" lIns="91425" tIns="0" rIns="91425" bIns="91425" anchor="t" anchorCtr="0">
            <a:noAutofit/>
          </a:bodyPr>
          <a:lstStyle/>
          <a:p>
            <a:r>
              <a:rPr lang="en-US" sz="2800" b="1">
                <a:solidFill>
                  <a:srgbClr val="8F287B"/>
                </a:solidFill>
                <a:latin typeface="Cardo"/>
                <a:ea typeface="Cardo"/>
                <a:cs typeface="Cardo"/>
                <a:sym typeface="Cardo"/>
              </a:rPr>
              <a:t>Database Implementation </a:t>
            </a:r>
            <a:br>
              <a:rPr lang="en-US" sz="3200" b="1" u="sng">
                <a:solidFill>
                  <a:schemeClr val="dk1"/>
                </a:solidFill>
                <a:latin typeface="Cardo"/>
                <a:ea typeface="Cardo"/>
                <a:cs typeface="Cardo"/>
                <a:sym typeface="Cardo"/>
              </a:rPr>
            </a:br>
            <a:endParaRPr sz="3200"/>
          </a:p>
        </p:txBody>
      </p:sp>
      <p:sp>
        <p:nvSpPr>
          <p:cNvPr id="7" name="TextBox 6">
            <a:extLst>
              <a:ext uri="{FF2B5EF4-FFF2-40B4-BE49-F238E27FC236}">
                <a16:creationId xmlns:a16="http://schemas.microsoft.com/office/drawing/2014/main" id="{CCEA15AA-917E-BF87-07B4-EF510EA577A5}"/>
              </a:ext>
            </a:extLst>
          </p:cNvPr>
          <p:cNvSpPr txBox="1"/>
          <p:nvPr/>
        </p:nvSpPr>
        <p:spPr>
          <a:xfrm>
            <a:off x="1385669" y="892634"/>
            <a:ext cx="6239248" cy="3331681"/>
          </a:xfrm>
          <a:prstGeom prst="rect">
            <a:avLst/>
          </a:prstGeom>
          <a:noFill/>
        </p:spPr>
        <p:txBody>
          <a:bodyPr wrap="square">
            <a:spAutoFit/>
          </a:bodyPr>
          <a:lstStyle/>
          <a:p>
            <a:r>
              <a:rPr lang="en-IN" sz="1200" i="0">
                <a:solidFill>
                  <a:schemeClr val="bg1">
                    <a:lumMod val="25000"/>
                  </a:schemeClr>
                </a:solidFill>
                <a:effectLst/>
                <a:latin typeface="Calibri" panose="020F0502020204030204" pitchFamily="34" charset="0"/>
                <a:cs typeface="Calibri" panose="020F0502020204030204" pitchFamily="34" charset="0"/>
              </a:rPr>
              <a:t>We imported the  database from Excel we formed by our research into MySQL without manually creating tables using the Import Data Wizard, follow these steps:</a:t>
            </a:r>
            <a:br>
              <a:rPr lang="en-IN" sz="1200" i="0">
                <a:solidFill>
                  <a:schemeClr val="bg1">
                    <a:lumMod val="25000"/>
                  </a:schemeClr>
                </a:solidFill>
                <a:effectLst/>
                <a:latin typeface="Calibri" panose="020F0502020204030204" pitchFamily="34" charset="0"/>
                <a:cs typeface="Calibri" panose="020F0502020204030204" pitchFamily="34" charset="0"/>
              </a:rPr>
            </a:br>
            <a:endParaRPr lang="en-IN" sz="1200" i="0">
              <a:solidFill>
                <a:schemeClr val="bg1">
                  <a:lumMod val="25000"/>
                </a:schemeClr>
              </a:solidFill>
              <a:effectLst/>
              <a:latin typeface="Calibri" panose="020F0502020204030204" pitchFamily="34" charset="0"/>
              <a:cs typeface="Calibri" panose="020F0502020204030204" pitchFamily="34" charset="0"/>
            </a:endParaRPr>
          </a:p>
          <a:p>
            <a:pPr>
              <a:buFont typeface="+mj-lt"/>
              <a:buAutoNum type="arabicPeriod"/>
            </a:pPr>
            <a:r>
              <a:rPr lang="en-IN" sz="1200" i="0">
                <a:solidFill>
                  <a:schemeClr val="bg1">
                    <a:lumMod val="25000"/>
                  </a:schemeClr>
                </a:solidFill>
                <a:effectLst/>
                <a:latin typeface="Calibri" panose="020F0502020204030204" pitchFamily="34" charset="0"/>
                <a:cs typeface="Calibri" panose="020F0502020204030204" pitchFamily="34" charset="0"/>
              </a:rPr>
              <a:t> </a:t>
            </a:r>
            <a:r>
              <a:rPr lang="en-IN" b="1" i="0">
                <a:solidFill>
                  <a:schemeClr val="bg1">
                    <a:lumMod val="25000"/>
                  </a:schemeClr>
                </a:solidFill>
                <a:effectLst/>
                <a:latin typeface="Calibri" panose="020F0502020204030204" pitchFamily="34" charset="0"/>
                <a:cs typeface="Calibri" panose="020F0502020204030204" pitchFamily="34" charset="0"/>
              </a:rPr>
              <a:t>Access Import Data Wizard</a:t>
            </a:r>
            <a:r>
              <a:rPr lang="en-IN" sz="1200" i="0">
                <a:solidFill>
                  <a:schemeClr val="bg1">
                    <a:lumMod val="25000"/>
                  </a:schemeClr>
                </a:solidFill>
                <a:effectLst/>
                <a:latin typeface="Calibri" panose="020F0502020204030204" pitchFamily="34" charset="0"/>
                <a:cs typeface="Calibri" panose="020F0502020204030204" pitchFamily="34" charset="0"/>
              </a:rPr>
              <a:t>: In MySQL Workbench, navigate to the "Server" menu, select "Data Import," and choose "Import from Self-Contained File.”</a:t>
            </a:r>
          </a:p>
          <a:p>
            <a:pPr>
              <a:buFont typeface="+mj-lt"/>
              <a:buAutoNum type="arabicPeriod"/>
            </a:pPr>
            <a:endParaRPr lang="en-IN" sz="1200" i="0">
              <a:solidFill>
                <a:schemeClr val="bg1">
                  <a:lumMod val="25000"/>
                </a:schemeClr>
              </a:solidFill>
              <a:effectLst/>
              <a:latin typeface="Calibri" panose="020F0502020204030204" pitchFamily="34" charset="0"/>
              <a:cs typeface="Calibri" panose="020F0502020204030204" pitchFamily="34" charset="0"/>
            </a:endParaRPr>
          </a:p>
          <a:p>
            <a:pPr>
              <a:buFont typeface="+mj-lt"/>
              <a:buAutoNum type="arabicPeriod"/>
            </a:pPr>
            <a:r>
              <a:rPr lang="en-IN" sz="1200" i="0">
                <a:solidFill>
                  <a:schemeClr val="bg1">
                    <a:lumMod val="25000"/>
                  </a:schemeClr>
                </a:solidFill>
                <a:effectLst/>
                <a:latin typeface="Calibri" panose="020F0502020204030204" pitchFamily="34" charset="0"/>
                <a:cs typeface="Calibri" panose="020F0502020204030204" pitchFamily="34" charset="0"/>
              </a:rPr>
              <a:t> </a:t>
            </a:r>
            <a:r>
              <a:rPr lang="en-IN" b="1" i="0">
                <a:solidFill>
                  <a:schemeClr val="bg1">
                    <a:lumMod val="25000"/>
                  </a:schemeClr>
                </a:solidFill>
                <a:effectLst/>
                <a:latin typeface="Calibri" panose="020F0502020204030204" pitchFamily="34" charset="0"/>
                <a:cs typeface="Calibri" panose="020F0502020204030204" pitchFamily="34" charset="0"/>
              </a:rPr>
              <a:t>Select Excel File</a:t>
            </a:r>
            <a:r>
              <a:rPr lang="en-IN" sz="1200" i="0">
                <a:solidFill>
                  <a:schemeClr val="bg1">
                    <a:lumMod val="25000"/>
                  </a:schemeClr>
                </a:solidFill>
                <a:effectLst/>
                <a:latin typeface="Calibri" panose="020F0502020204030204" pitchFamily="34" charset="0"/>
                <a:cs typeface="Calibri" panose="020F0502020204030204" pitchFamily="34" charset="0"/>
              </a:rPr>
              <a:t>: Selected the temple directory Excel file</a:t>
            </a:r>
          </a:p>
          <a:p>
            <a:pPr>
              <a:buFont typeface="+mj-lt"/>
              <a:buAutoNum type="arabicPeriod"/>
            </a:pPr>
            <a:endParaRPr lang="en-IN" sz="1200" i="0">
              <a:solidFill>
                <a:schemeClr val="bg1">
                  <a:lumMod val="25000"/>
                </a:schemeClr>
              </a:solidFill>
              <a:effectLst/>
              <a:latin typeface="Calibri" panose="020F0502020204030204" pitchFamily="34" charset="0"/>
              <a:cs typeface="Calibri" panose="020F0502020204030204" pitchFamily="34" charset="0"/>
            </a:endParaRPr>
          </a:p>
          <a:p>
            <a:pPr>
              <a:buFont typeface="+mj-lt"/>
              <a:buAutoNum type="arabicPeriod"/>
            </a:pPr>
            <a:r>
              <a:rPr lang="en-IN" b="1" i="0">
                <a:solidFill>
                  <a:schemeClr val="bg1">
                    <a:lumMod val="25000"/>
                  </a:schemeClr>
                </a:solidFill>
                <a:effectLst/>
                <a:latin typeface="Calibri" panose="020F0502020204030204" pitchFamily="34" charset="0"/>
                <a:cs typeface="Calibri" panose="020F0502020204030204" pitchFamily="34" charset="0"/>
              </a:rPr>
              <a:t> Specified Target Schema and Database</a:t>
            </a:r>
            <a:r>
              <a:rPr lang="en-IN" sz="1200" i="0">
                <a:solidFill>
                  <a:schemeClr val="bg1">
                    <a:lumMod val="25000"/>
                  </a:schemeClr>
                </a:solidFill>
                <a:effectLst/>
                <a:latin typeface="Calibri" panose="020F0502020204030204" pitchFamily="34" charset="0"/>
                <a:cs typeface="Calibri" panose="020F0502020204030204" pitchFamily="34" charset="0"/>
              </a:rPr>
              <a:t>: Choose the target schema and database where you want to import the data, or create new ones as needed.</a:t>
            </a:r>
          </a:p>
          <a:p>
            <a:pPr>
              <a:buFont typeface="+mj-lt"/>
              <a:buAutoNum type="arabicPeriod"/>
            </a:pPr>
            <a:endParaRPr lang="en-IN" sz="1200" i="0">
              <a:solidFill>
                <a:schemeClr val="bg1">
                  <a:lumMod val="25000"/>
                </a:schemeClr>
              </a:solidFill>
              <a:effectLst/>
              <a:latin typeface="Calibri" panose="020F0502020204030204" pitchFamily="34" charset="0"/>
              <a:cs typeface="Calibri" panose="020F0502020204030204" pitchFamily="34" charset="0"/>
            </a:endParaRPr>
          </a:p>
          <a:p>
            <a:pPr>
              <a:buFont typeface="+mj-lt"/>
              <a:buAutoNum type="arabicPeriod"/>
            </a:pPr>
            <a:r>
              <a:rPr lang="en-IN" sz="1200" i="0">
                <a:solidFill>
                  <a:schemeClr val="bg1">
                    <a:lumMod val="25000"/>
                  </a:schemeClr>
                </a:solidFill>
                <a:effectLst/>
                <a:latin typeface="Calibri" panose="020F0502020204030204" pitchFamily="34" charset="0"/>
                <a:cs typeface="Calibri" panose="020F0502020204030204" pitchFamily="34" charset="0"/>
              </a:rPr>
              <a:t> </a:t>
            </a:r>
            <a:r>
              <a:rPr lang="en-IN" b="1" i="0">
                <a:solidFill>
                  <a:schemeClr val="bg1">
                    <a:lumMod val="25000"/>
                  </a:schemeClr>
                </a:solidFill>
                <a:effectLst/>
                <a:latin typeface="Calibri" panose="020F0502020204030204" pitchFamily="34" charset="0"/>
                <a:cs typeface="Calibri" panose="020F0502020204030204" pitchFamily="34" charset="0"/>
              </a:rPr>
              <a:t>Map Columns and Configure Options</a:t>
            </a:r>
            <a:r>
              <a:rPr lang="en-IN" sz="1200" i="0">
                <a:solidFill>
                  <a:schemeClr val="bg1">
                    <a:lumMod val="25000"/>
                  </a:schemeClr>
                </a:solidFill>
                <a:effectLst/>
                <a:latin typeface="Calibri" panose="020F0502020204030204" pitchFamily="34" charset="0"/>
                <a:cs typeface="Calibri" panose="020F0502020204030204" pitchFamily="34" charset="0"/>
              </a:rPr>
              <a:t>: Mapped the columns in our Excel file to the MySQL table, ensuring proper data type alignment. Configure advanced options like handling duplicates, character encoding, and more. </a:t>
            </a:r>
          </a:p>
          <a:p>
            <a:pPr>
              <a:buFont typeface="+mj-lt"/>
              <a:buAutoNum type="arabicPeriod"/>
            </a:pPr>
            <a:endParaRPr lang="en-IN" sz="1200">
              <a:solidFill>
                <a:schemeClr val="bg1">
                  <a:lumMod val="25000"/>
                </a:schemeClr>
              </a:solidFill>
              <a:latin typeface="Calibri" panose="020F0502020204030204" pitchFamily="34" charset="0"/>
              <a:cs typeface="Calibri" panose="020F0502020204030204" pitchFamily="34" charset="0"/>
            </a:endParaRPr>
          </a:p>
          <a:p>
            <a:r>
              <a:rPr lang="en-IN" sz="1200" i="0">
                <a:solidFill>
                  <a:schemeClr val="bg1">
                    <a:lumMod val="25000"/>
                  </a:schemeClr>
                </a:solidFill>
                <a:effectLst/>
                <a:latin typeface="Calibri" panose="020F0502020204030204" pitchFamily="34" charset="0"/>
                <a:cs typeface="Calibri" panose="020F0502020204030204" pitchFamily="34" charset="0"/>
              </a:rPr>
              <a:t>Then, initiated the data import process.</a:t>
            </a:r>
          </a:p>
          <a:p>
            <a:endParaRPr lang="en-US" sz="1050">
              <a:solidFill>
                <a:schemeClr val="bg1">
                  <a:lumMod val="25000"/>
                </a:schemeClr>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57BB6122-5608-406A-E22F-95EA3569D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18" y="2770958"/>
            <a:ext cx="3955290" cy="2768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8" name="Google Shape;3408;p43"/>
          <p:cNvSpPr txBox="1">
            <a:spLocks noGrp="1"/>
          </p:cNvSpPr>
          <p:nvPr>
            <p:ph type="title"/>
          </p:nvPr>
        </p:nvSpPr>
        <p:spPr>
          <a:xfrm flipH="1">
            <a:off x="3144053" y="640040"/>
            <a:ext cx="4178065" cy="527453"/>
          </a:xfrm>
          <a:prstGeom prst="rect">
            <a:avLst/>
          </a:prstGeom>
        </p:spPr>
        <p:txBody>
          <a:bodyPr spcFirstLastPara="1" wrap="square" lIns="91425" tIns="91425" rIns="91425" bIns="91425" anchor="ctr" anchorCtr="0">
            <a:noAutofit/>
          </a:bodyPr>
          <a:lstStyle/>
          <a:p>
            <a:r>
              <a:rPr lang="en-US" sz="1600">
                <a:solidFill>
                  <a:srgbClr val="8F287B"/>
                </a:solidFill>
              </a:rPr>
              <a:t>Example of a Simple Use Case</a:t>
            </a:r>
            <a:br>
              <a:rPr lang="en-US" sz="1600">
                <a:solidFill>
                  <a:srgbClr val="8F287B"/>
                </a:solidFill>
              </a:rPr>
            </a:br>
            <a:br>
              <a:rPr lang="en-US" sz="1600"/>
            </a:br>
            <a:r>
              <a:rPr lang="en-IN" sz="2000" b="1" i="0">
                <a:solidFill>
                  <a:schemeClr val="bg1">
                    <a:lumMod val="25000"/>
                  </a:schemeClr>
                </a:solidFill>
                <a:effectLst/>
                <a:latin typeface="Google Sans"/>
              </a:rPr>
              <a:t>Avid Traveller's Spiritual Expedition to India: A Journey of Discovery</a:t>
            </a:r>
            <a:br>
              <a:rPr lang="en-IN" sz="2000" b="1" i="0">
                <a:solidFill>
                  <a:schemeClr val="bg1">
                    <a:lumMod val="25000"/>
                  </a:schemeClr>
                </a:solidFill>
                <a:effectLst/>
                <a:latin typeface="Google Sans"/>
              </a:rPr>
            </a:br>
            <a:endParaRPr sz="2000"/>
          </a:p>
        </p:txBody>
      </p:sp>
      <p:grpSp>
        <p:nvGrpSpPr>
          <p:cNvPr id="3411" name="Google Shape;3411;p43"/>
          <p:cNvGrpSpPr/>
          <p:nvPr/>
        </p:nvGrpSpPr>
        <p:grpSpPr>
          <a:xfrm>
            <a:off x="-19500" y="316085"/>
            <a:ext cx="4257503" cy="4838389"/>
            <a:chOff x="1076425" y="-672640"/>
            <a:chExt cx="4176479" cy="4746310"/>
          </a:xfrm>
        </p:grpSpPr>
        <p:grpSp>
          <p:nvGrpSpPr>
            <p:cNvPr id="3412" name="Google Shape;3412;p43"/>
            <p:cNvGrpSpPr/>
            <p:nvPr/>
          </p:nvGrpSpPr>
          <p:grpSpPr>
            <a:xfrm flipH="1">
              <a:off x="1141483" y="-672640"/>
              <a:ext cx="4046363" cy="4662823"/>
              <a:chOff x="1212200" y="3586400"/>
              <a:chExt cx="1287175" cy="1483275"/>
            </a:xfrm>
          </p:grpSpPr>
          <p:sp>
            <p:nvSpPr>
              <p:cNvPr id="3413" name="Google Shape;3413;p43"/>
              <p:cNvSpPr/>
              <p:nvPr/>
            </p:nvSpPr>
            <p:spPr>
              <a:xfrm>
                <a:off x="1582600" y="4680925"/>
                <a:ext cx="546375" cy="128850"/>
              </a:xfrm>
              <a:custGeom>
                <a:avLst/>
                <a:gdLst/>
                <a:ahLst/>
                <a:cxnLst/>
                <a:rect l="l" t="t" r="r" b="b"/>
                <a:pathLst>
                  <a:path w="21855" h="5154" extrusionOk="0">
                    <a:moveTo>
                      <a:pt x="10927" y="0"/>
                    </a:moveTo>
                    <a:cubicBezTo>
                      <a:pt x="3353" y="0"/>
                      <a:pt x="1" y="1674"/>
                      <a:pt x="1" y="1674"/>
                    </a:cubicBezTo>
                    <a:lnTo>
                      <a:pt x="1" y="5154"/>
                    </a:lnTo>
                    <a:lnTo>
                      <a:pt x="21854" y="5154"/>
                    </a:lnTo>
                    <a:lnTo>
                      <a:pt x="21854" y="1674"/>
                    </a:lnTo>
                    <a:cubicBezTo>
                      <a:pt x="21854" y="1674"/>
                      <a:pt x="18502" y="0"/>
                      <a:pt x="10927" y="0"/>
                    </a:cubicBezTo>
                    <a:close/>
                  </a:path>
                </a:pathLst>
              </a:custGeom>
              <a:solidFill>
                <a:srgbClr val="D02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21996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1511950" y="4809750"/>
                <a:ext cx="687675" cy="258325"/>
              </a:xfrm>
              <a:custGeom>
                <a:avLst/>
                <a:gdLst/>
                <a:ahLst/>
                <a:cxnLst/>
                <a:rect l="l" t="t" r="r" b="b"/>
                <a:pathLst>
                  <a:path w="27507" h="10333" extrusionOk="0">
                    <a:moveTo>
                      <a:pt x="1" y="1"/>
                    </a:moveTo>
                    <a:lnTo>
                      <a:pt x="1" y="10332"/>
                    </a:lnTo>
                    <a:lnTo>
                      <a:pt x="27506" y="10332"/>
                    </a:lnTo>
                    <a:lnTo>
                      <a:pt x="275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14432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2215700"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2254375"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1481875"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1443200"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200082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2061525" y="4828450"/>
                <a:ext cx="52675" cy="239625"/>
              </a:xfrm>
              <a:custGeom>
                <a:avLst/>
                <a:gdLst/>
                <a:ahLst/>
                <a:cxnLst/>
                <a:rect l="l" t="t" r="r" b="b"/>
                <a:pathLst>
                  <a:path w="2107" h="9585" extrusionOk="0">
                    <a:moveTo>
                      <a:pt x="1" y="1"/>
                    </a:moveTo>
                    <a:lnTo>
                      <a:pt x="1" y="623"/>
                    </a:lnTo>
                    <a:cubicBezTo>
                      <a:pt x="1" y="623"/>
                      <a:pt x="667" y="688"/>
                      <a:pt x="667" y="1354"/>
                    </a:cubicBezTo>
                    <a:lnTo>
                      <a:pt x="667" y="5179"/>
                    </a:lnTo>
                    <a:lnTo>
                      <a:pt x="667" y="8230"/>
                    </a:lnTo>
                    <a:cubicBezTo>
                      <a:pt x="667" y="8896"/>
                      <a:pt x="1" y="8961"/>
                      <a:pt x="1" y="8961"/>
                    </a:cubicBezTo>
                    <a:lnTo>
                      <a:pt x="1"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211847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6" y="9584"/>
                    </a:lnTo>
                    <a:lnTo>
                      <a:pt x="2106" y="8961"/>
                    </a:lnTo>
                    <a:cubicBezTo>
                      <a:pt x="2106" y="8961"/>
                      <a:pt x="1440" y="8896"/>
                      <a:pt x="1440" y="8230"/>
                    </a:cubicBezTo>
                    <a:lnTo>
                      <a:pt x="1440" y="5179"/>
                    </a:lnTo>
                    <a:lnTo>
                      <a:pt x="1440" y="4405"/>
                    </a:lnTo>
                    <a:lnTo>
                      <a:pt x="1440" y="1354"/>
                    </a:lnTo>
                    <a:cubicBezTo>
                      <a:pt x="1440" y="688"/>
                      <a:pt x="2106" y="623"/>
                      <a:pt x="2106" y="623"/>
                    </a:cubicBezTo>
                    <a:lnTo>
                      <a:pt x="21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1658075" y="4828450"/>
                <a:ext cx="52675" cy="239625"/>
              </a:xfrm>
              <a:custGeom>
                <a:avLst/>
                <a:gdLst/>
                <a:ahLst/>
                <a:cxnLst/>
                <a:rect l="l" t="t" r="r" b="b"/>
                <a:pathLst>
                  <a:path w="2107" h="9585" extrusionOk="0">
                    <a:moveTo>
                      <a:pt x="0" y="1"/>
                    </a:moveTo>
                    <a:lnTo>
                      <a:pt x="0" y="623"/>
                    </a:lnTo>
                    <a:cubicBezTo>
                      <a:pt x="0" y="623"/>
                      <a:pt x="666" y="688"/>
                      <a:pt x="666" y="1354"/>
                    </a:cubicBezTo>
                    <a:lnTo>
                      <a:pt x="666" y="4405"/>
                    </a:lnTo>
                    <a:lnTo>
                      <a:pt x="666" y="8230"/>
                    </a:lnTo>
                    <a:cubicBezTo>
                      <a:pt x="666" y="8896"/>
                      <a:pt x="0" y="8961"/>
                      <a:pt x="0" y="8961"/>
                    </a:cubicBezTo>
                    <a:lnTo>
                      <a:pt x="0"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1597375" y="4828450"/>
                <a:ext cx="52675" cy="239625"/>
              </a:xfrm>
              <a:custGeom>
                <a:avLst/>
                <a:gdLst/>
                <a:ahLst/>
                <a:cxnLst/>
                <a:rect l="l" t="t" r="r" b="b"/>
                <a:pathLst>
                  <a:path w="2107" h="9585" extrusionOk="0">
                    <a:moveTo>
                      <a:pt x="0" y="1"/>
                    </a:moveTo>
                    <a:lnTo>
                      <a:pt x="0" y="623"/>
                    </a:lnTo>
                    <a:cubicBezTo>
                      <a:pt x="0" y="623"/>
                      <a:pt x="667" y="688"/>
                      <a:pt x="667" y="1354"/>
                    </a:cubicBezTo>
                    <a:lnTo>
                      <a:pt x="667" y="4405"/>
                    </a:lnTo>
                    <a:lnTo>
                      <a:pt x="667" y="8230"/>
                    </a:lnTo>
                    <a:cubicBezTo>
                      <a:pt x="667" y="8896"/>
                      <a:pt x="0" y="8961"/>
                      <a:pt x="0" y="8961"/>
                    </a:cubicBezTo>
                    <a:lnTo>
                      <a:pt x="0" y="9584"/>
                    </a:lnTo>
                    <a:lnTo>
                      <a:pt x="2106" y="9584"/>
                    </a:lnTo>
                    <a:lnTo>
                      <a:pt x="2106" y="8961"/>
                    </a:lnTo>
                    <a:cubicBezTo>
                      <a:pt x="2106" y="8961"/>
                      <a:pt x="1440" y="8896"/>
                      <a:pt x="1440" y="8230"/>
                    </a:cubicBezTo>
                    <a:lnTo>
                      <a:pt x="1440" y="5179"/>
                    </a:lnTo>
                    <a:lnTo>
                      <a:pt x="1440" y="1354"/>
                    </a:lnTo>
                    <a:cubicBezTo>
                      <a:pt x="1440" y="688"/>
                      <a:pt x="2106" y="623"/>
                      <a:pt x="2106" y="623"/>
                    </a:cubicBezTo>
                    <a:lnTo>
                      <a:pt x="21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1540425" y="4828450"/>
                <a:ext cx="52675" cy="239625"/>
              </a:xfrm>
              <a:custGeom>
                <a:avLst/>
                <a:gdLst/>
                <a:ahLst/>
                <a:cxnLst/>
                <a:rect l="l" t="t" r="r" b="b"/>
                <a:pathLst>
                  <a:path w="2107" h="9585" extrusionOk="0">
                    <a:moveTo>
                      <a:pt x="1" y="1"/>
                    </a:moveTo>
                    <a:lnTo>
                      <a:pt x="1" y="623"/>
                    </a:lnTo>
                    <a:cubicBezTo>
                      <a:pt x="1" y="623"/>
                      <a:pt x="667" y="688"/>
                      <a:pt x="667" y="1354"/>
                    </a:cubicBezTo>
                    <a:lnTo>
                      <a:pt x="667" y="4405"/>
                    </a:lnTo>
                    <a:lnTo>
                      <a:pt x="667" y="8230"/>
                    </a:lnTo>
                    <a:cubicBezTo>
                      <a:pt x="667" y="8896"/>
                      <a:pt x="1" y="8961"/>
                      <a:pt x="1" y="8961"/>
                    </a:cubicBezTo>
                    <a:lnTo>
                      <a:pt x="1"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199922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2059925" y="4842400"/>
                <a:ext cx="55875" cy="3250"/>
              </a:xfrm>
              <a:custGeom>
                <a:avLst/>
                <a:gdLst/>
                <a:ahLst/>
                <a:cxnLst/>
                <a:rect l="l" t="t" r="r" b="b"/>
                <a:pathLst>
                  <a:path w="2235" h="130" extrusionOk="0">
                    <a:moveTo>
                      <a:pt x="65" y="1"/>
                    </a:moveTo>
                    <a:cubicBezTo>
                      <a:pt x="29" y="1"/>
                      <a:pt x="0" y="29"/>
                      <a:pt x="0" y="65"/>
                    </a:cubicBezTo>
                    <a:cubicBezTo>
                      <a:pt x="0" y="101"/>
                      <a:pt x="29" y="130"/>
                      <a:pt x="65" y="130"/>
                    </a:cubicBezTo>
                    <a:lnTo>
                      <a:pt x="2171" y="130"/>
                    </a:lnTo>
                    <a:cubicBezTo>
                      <a:pt x="2206" y="130"/>
                      <a:pt x="2234" y="101"/>
                      <a:pt x="2234" y="65"/>
                    </a:cubicBezTo>
                    <a:cubicBezTo>
                      <a:pt x="2234"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2116850" y="4842400"/>
                <a:ext cx="55900" cy="3250"/>
              </a:xfrm>
              <a:custGeom>
                <a:avLst/>
                <a:gdLst/>
                <a:ahLst/>
                <a:cxnLst/>
                <a:rect l="l" t="t" r="r" b="b"/>
                <a:pathLst>
                  <a:path w="2236" h="130" extrusionOk="0">
                    <a:moveTo>
                      <a:pt x="65" y="1"/>
                    </a:moveTo>
                    <a:cubicBezTo>
                      <a:pt x="29" y="1"/>
                      <a:pt x="1" y="29"/>
                      <a:pt x="1" y="65"/>
                    </a:cubicBezTo>
                    <a:cubicBezTo>
                      <a:pt x="1" y="102"/>
                      <a:pt x="29" y="130"/>
                      <a:pt x="65" y="130"/>
                    </a:cubicBezTo>
                    <a:lnTo>
                      <a:pt x="2171" y="130"/>
                    </a:lnTo>
                    <a:cubicBezTo>
                      <a:pt x="2207" y="130"/>
                      <a:pt x="2236" y="101"/>
                      <a:pt x="2236" y="65"/>
                    </a:cubicBezTo>
                    <a:cubicBezTo>
                      <a:pt x="2236"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199922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2059925" y="5050850"/>
                <a:ext cx="55875" cy="3250"/>
              </a:xfrm>
              <a:custGeom>
                <a:avLst/>
                <a:gdLst/>
                <a:ahLst/>
                <a:cxnLst/>
                <a:rect l="l" t="t" r="r" b="b"/>
                <a:pathLst>
                  <a:path w="2235" h="130" extrusionOk="0">
                    <a:moveTo>
                      <a:pt x="65" y="0"/>
                    </a:moveTo>
                    <a:cubicBezTo>
                      <a:pt x="29" y="0"/>
                      <a:pt x="0" y="29"/>
                      <a:pt x="0" y="65"/>
                    </a:cubicBezTo>
                    <a:cubicBezTo>
                      <a:pt x="0" y="100"/>
                      <a:pt x="29" y="129"/>
                      <a:pt x="65" y="129"/>
                    </a:cubicBezTo>
                    <a:lnTo>
                      <a:pt x="2171" y="129"/>
                    </a:lnTo>
                    <a:cubicBezTo>
                      <a:pt x="2206" y="129"/>
                      <a:pt x="2234" y="100"/>
                      <a:pt x="2234" y="65"/>
                    </a:cubicBezTo>
                    <a:cubicBezTo>
                      <a:pt x="2234"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2116850" y="5050850"/>
                <a:ext cx="55900" cy="3250"/>
              </a:xfrm>
              <a:custGeom>
                <a:avLst/>
                <a:gdLst/>
                <a:ahLst/>
                <a:cxnLst/>
                <a:rect l="l" t="t" r="r" b="b"/>
                <a:pathLst>
                  <a:path w="2236" h="130" extrusionOk="0">
                    <a:moveTo>
                      <a:pt x="65" y="0"/>
                    </a:moveTo>
                    <a:cubicBezTo>
                      <a:pt x="29" y="0"/>
                      <a:pt x="1" y="29"/>
                      <a:pt x="1" y="65"/>
                    </a:cubicBezTo>
                    <a:cubicBezTo>
                      <a:pt x="1" y="100"/>
                      <a:pt x="29" y="129"/>
                      <a:pt x="65" y="129"/>
                    </a:cubicBezTo>
                    <a:lnTo>
                      <a:pt x="2171" y="129"/>
                    </a:lnTo>
                    <a:cubicBezTo>
                      <a:pt x="2207" y="129"/>
                      <a:pt x="2236" y="100"/>
                      <a:pt x="2236" y="65"/>
                    </a:cubicBezTo>
                    <a:cubicBezTo>
                      <a:pt x="2236"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165647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1595750" y="4842400"/>
                <a:ext cx="55900" cy="3250"/>
              </a:xfrm>
              <a:custGeom>
                <a:avLst/>
                <a:gdLst/>
                <a:ahLst/>
                <a:cxnLst/>
                <a:rect l="l" t="t" r="r" b="b"/>
                <a:pathLst>
                  <a:path w="2236" h="130" extrusionOk="0">
                    <a:moveTo>
                      <a:pt x="65" y="1"/>
                    </a:moveTo>
                    <a:cubicBezTo>
                      <a:pt x="30" y="1"/>
                      <a:pt x="1" y="29"/>
                      <a:pt x="1" y="65"/>
                    </a:cubicBezTo>
                    <a:cubicBezTo>
                      <a:pt x="1" y="101"/>
                      <a:pt x="30" y="130"/>
                      <a:pt x="65" y="130"/>
                    </a:cubicBezTo>
                    <a:lnTo>
                      <a:pt x="2171" y="130"/>
                    </a:lnTo>
                    <a:cubicBezTo>
                      <a:pt x="2207" y="130"/>
                      <a:pt x="2236" y="101"/>
                      <a:pt x="2236" y="65"/>
                    </a:cubicBezTo>
                    <a:cubicBezTo>
                      <a:pt x="2236"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1538825" y="4842400"/>
                <a:ext cx="55900" cy="3250"/>
              </a:xfrm>
              <a:custGeom>
                <a:avLst/>
                <a:gdLst/>
                <a:ahLst/>
                <a:cxnLst/>
                <a:rect l="l" t="t" r="r" b="b"/>
                <a:pathLst>
                  <a:path w="2236" h="130" extrusionOk="0">
                    <a:moveTo>
                      <a:pt x="65" y="1"/>
                    </a:moveTo>
                    <a:cubicBezTo>
                      <a:pt x="29" y="1"/>
                      <a:pt x="0" y="29"/>
                      <a:pt x="0" y="65"/>
                    </a:cubicBezTo>
                    <a:cubicBezTo>
                      <a:pt x="0" y="101"/>
                      <a:pt x="29" y="130"/>
                      <a:pt x="65" y="130"/>
                    </a:cubicBezTo>
                    <a:lnTo>
                      <a:pt x="2171" y="130"/>
                    </a:lnTo>
                    <a:cubicBezTo>
                      <a:pt x="2207" y="130"/>
                      <a:pt x="2235" y="101"/>
                      <a:pt x="2235" y="65"/>
                    </a:cubicBezTo>
                    <a:cubicBezTo>
                      <a:pt x="2235"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165647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1595750" y="5050850"/>
                <a:ext cx="55900" cy="3250"/>
              </a:xfrm>
              <a:custGeom>
                <a:avLst/>
                <a:gdLst/>
                <a:ahLst/>
                <a:cxnLst/>
                <a:rect l="l" t="t" r="r" b="b"/>
                <a:pathLst>
                  <a:path w="2236" h="130" extrusionOk="0">
                    <a:moveTo>
                      <a:pt x="65" y="0"/>
                    </a:moveTo>
                    <a:cubicBezTo>
                      <a:pt x="30" y="0"/>
                      <a:pt x="1" y="29"/>
                      <a:pt x="1" y="65"/>
                    </a:cubicBezTo>
                    <a:cubicBezTo>
                      <a:pt x="1" y="100"/>
                      <a:pt x="30" y="129"/>
                      <a:pt x="65" y="129"/>
                    </a:cubicBezTo>
                    <a:lnTo>
                      <a:pt x="2171" y="129"/>
                    </a:lnTo>
                    <a:cubicBezTo>
                      <a:pt x="2207" y="129"/>
                      <a:pt x="2236" y="100"/>
                      <a:pt x="2236" y="65"/>
                    </a:cubicBezTo>
                    <a:cubicBezTo>
                      <a:pt x="2236"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1538825" y="5050850"/>
                <a:ext cx="55900" cy="3250"/>
              </a:xfrm>
              <a:custGeom>
                <a:avLst/>
                <a:gdLst/>
                <a:ahLst/>
                <a:cxnLst/>
                <a:rect l="l" t="t" r="r" b="b"/>
                <a:pathLst>
                  <a:path w="2236" h="130" extrusionOk="0">
                    <a:moveTo>
                      <a:pt x="65" y="0"/>
                    </a:moveTo>
                    <a:cubicBezTo>
                      <a:pt x="29" y="0"/>
                      <a:pt x="0" y="29"/>
                      <a:pt x="0" y="65"/>
                    </a:cubicBezTo>
                    <a:cubicBezTo>
                      <a:pt x="0" y="100"/>
                      <a:pt x="29" y="129"/>
                      <a:pt x="65" y="129"/>
                    </a:cubicBezTo>
                    <a:lnTo>
                      <a:pt x="2171" y="129"/>
                    </a:lnTo>
                    <a:cubicBezTo>
                      <a:pt x="2207" y="129"/>
                      <a:pt x="2235" y="100"/>
                      <a:pt x="2235" y="65"/>
                    </a:cubicBezTo>
                    <a:cubicBezTo>
                      <a:pt x="2235"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2249100" y="4684875"/>
                <a:ext cx="99175" cy="36150"/>
              </a:xfrm>
              <a:custGeom>
                <a:avLst/>
                <a:gdLst/>
                <a:ahLst/>
                <a:cxnLst/>
                <a:rect l="l" t="t" r="r" b="b"/>
                <a:pathLst>
                  <a:path w="3967" h="1446" extrusionOk="0">
                    <a:moveTo>
                      <a:pt x="3883" y="0"/>
                    </a:moveTo>
                    <a:cubicBezTo>
                      <a:pt x="3875" y="0"/>
                      <a:pt x="3867" y="2"/>
                      <a:pt x="3860" y="5"/>
                    </a:cubicBezTo>
                    <a:lnTo>
                      <a:pt x="60" y="1303"/>
                    </a:lnTo>
                    <a:cubicBezTo>
                      <a:pt x="21" y="1316"/>
                      <a:pt x="1" y="1357"/>
                      <a:pt x="13" y="1396"/>
                    </a:cubicBezTo>
                    <a:cubicBezTo>
                      <a:pt x="24" y="1426"/>
                      <a:pt x="53" y="1446"/>
                      <a:pt x="83" y="1446"/>
                    </a:cubicBezTo>
                    <a:cubicBezTo>
                      <a:pt x="91" y="1446"/>
                      <a:pt x="99" y="1444"/>
                      <a:pt x="106" y="1442"/>
                    </a:cubicBezTo>
                    <a:lnTo>
                      <a:pt x="3907" y="143"/>
                    </a:lnTo>
                    <a:cubicBezTo>
                      <a:pt x="3945" y="130"/>
                      <a:pt x="3966" y="89"/>
                      <a:pt x="3953" y="50"/>
                    </a:cubicBezTo>
                    <a:cubicBezTo>
                      <a:pt x="3942" y="20"/>
                      <a:pt x="3914"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2297925" y="4689750"/>
                <a:ext cx="45000" cy="55400"/>
              </a:xfrm>
              <a:custGeom>
                <a:avLst/>
                <a:gdLst/>
                <a:ahLst/>
                <a:cxnLst/>
                <a:rect l="l" t="t" r="r" b="b"/>
                <a:pathLst>
                  <a:path w="1800" h="2216" extrusionOk="0">
                    <a:moveTo>
                      <a:pt x="1800" y="1"/>
                    </a:moveTo>
                    <a:lnTo>
                      <a:pt x="0" y="615"/>
                    </a:lnTo>
                    <a:lnTo>
                      <a:pt x="1552" y="2216"/>
                    </a:lnTo>
                    <a:lnTo>
                      <a:pt x="1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2203525" y="4423000"/>
                <a:ext cx="88475" cy="58250"/>
              </a:xfrm>
              <a:custGeom>
                <a:avLst/>
                <a:gdLst/>
                <a:ahLst/>
                <a:cxnLst/>
                <a:rect l="l" t="t" r="r" b="b"/>
                <a:pathLst>
                  <a:path w="3539" h="2330" extrusionOk="0">
                    <a:moveTo>
                      <a:pt x="3454" y="1"/>
                    </a:moveTo>
                    <a:cubicBezTo>
                      <a:pt x="3441" y="1"/>
                      <a:pt x="3427" y="4"/>
                      <a:pt x="3415" y="13"/>
                    </a:cubicBezTo>
                    <a:lnTo>
                      <a:pt x="43" y="2195"/>
                    </a:lnTo>
                    <a:cubicBezTo>
                      <a:pt x="10" y="2216"/>
                      <a:pt x="0" y="2262"/>
                      <a:pt x="22" y="2296"/>
                    </a:cubicBezTo>
                    <a:cubicBezTo>
                      <a:pt x="36" y="2318"/>
                      <a:pt x="59" y="2329"/>
                      <a:pt x="83" y="2329"/>
                    </a:cubicBezTo>
                    <a:cubicBezTo>
                      <a:pt x="97" y="2329"/>
                      <a:pt x="111" y="2326"/>
                      <a:pt x="123" y="2318"/>
                    </a:cubicBezTo>
                    <a:lnTo>
                      <a:pt x="3494" y="136"/>
                    </a:lnTo>
                    <a:cubicBezTo>
                      <a:pt x="3529" y="114"/>
                      <a:pt x="3539" y="68"/>
                      <a:pt x="3516" y="35"/>
                    </a:cubicBezTo>
                    <a:cubicBezTo>
                      <a:pt x="3502" y="13"/>
                      <a:pt x="3478"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2247550" y="4428575"/>
                <a:ext cx="47375" cy="55275"/>
              </a:xfrm>
              <a:custGeom>
                <a:avLst/>
                <a:gdLst/>
                <a:ahLst/>
                <a:cxnLst/>
                <a:rect l="l" t="t" r="r" b="b"/>
                <a:pathLst>
                  <a:path w="1895" h="2211" extrusionOk="0">
                    <a:moveTo>
                      <a:pt x="1598" y="1"/>
                    </a:moveTo>
                    <a:lnTo>
                      <a:pt x="1" y="1034"/>
                    </a:lnTo>
                    <a:lnTo>
                      <a:pt x="1894" y="2210"/>
                    </a:lnTo>
                    <a:lnTo>
                      <a:pt x="1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2131300" y="4153875"/>
                <a:ext cx="88500" cy="58250"/>
              </a:xfrm>
              <a:custGeom>
                <a:avLst/>
                <a:gdLst/>
                <a:ahLst/>
                <a:cxnLst/>
                <a:rect l="l" t="t" r="r" b="b"/>
                <a:pathLst>
                  <a:path w="3540" h="2330" extrusionOk="0">
                    <a:moveTo>
                      <a:pt x="3456" y="1"/>
                    </a:moveTo>
                    <a:cubicBezTo>
                      <a:pt x="3442" y="1"/>
                      <a:pt x="3428" y="5"/>
                      <a:pt x="3416" y="13"/>
                    </a:cubicBezTo>
                    <a:lnTo>
                      <a:pt x="45" y="2194"/>
                    </a:lnTo>
                    <a:cubicBezTo>
                      <a:pt x="11" y="2217"/>
                      <a:pt x="1" y="2262"/>
                      <a:pt x="23" y="2297"/>
                    </a:cubicBezTo>
                    <a:cubicBezTo>
                      <a:pt x="37" y="2318"/>
                      <a:pt x="61" y="2330"/>
                      <a:pt x="84" y="2330"/>
                    </a:cubicBezTo>
                    <a:cubicBezTo>
                      <a:pt x="98" y="2330"/>
                      <a:pt x="112" y="2326"/>
                      <a:pt x="124" y="2318"/>
                    </a:cubicBezTo>
                    <a:lnTo>
                      <a:pt x="3496" y="136"/>
                    </a:lnTo>
                    <a:cubicBezTo>
                      <a:pt x="3529" y="114"/>
                      <a:pt x="3539" y="68"/>
                      <a:pt x="3517" y="34"/>
                    </a:cubicBezTo>
                    <a:cubicBezTo>
                      <a:pt x="3503" y="13"/>
                      <a:pt x="3480" y="1"/>
                      <a:pt x="3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2175350" y="4159450"/>
                <a:ext cx="47350" cy="55275"/>
              </a:xfrm>
              <a:custGeom>
                <a:avLst/>
                <a:gdLst/>
                <a:ahLst/>
                <a:cxnLst/>
                <a:rect l="l" t="t" r="r" b="b"/>
                <a:pathLst>
                  <a:path w="1894" h="2211" extrusionOk="0">
                    <a:moveTo>
                      <a:pt x="1597" y="1"/>
                    </a:moveTo>
                    <a:lnTo>
                      <a:pt x="0" y="1034"/>
                    </a:lnTo>
                    <a:lnTo>
                      <a:pt x="1894" y="2210"/>
                    </a:lnTo>
                    <a:lnTo>
                      <a:pt x="1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1973850" y="3891700"/>
                <a:ext cx="74925" cy="74775"/>
              </a:xfrm>
              <a:custGeom>
                <a:avLst/>
                <a:gdLst/>
                <a:ahLst/>
                <a:cxnLst/>
                <a:rect l="l" t="t" r="r" b="b"/>
                <a:pathLst>
                  <a:path w="2997" h="2991" extrusionOk="0">
                    <a:moveTo>
                      <a:pt x="2916" y="1"/>
                    </a:moveTo>
                    <a:cubicBezTo>
                      <a:pt x="2898" y="1"/>
                      <a:pt x="2879" y="8"/>
                      <a:pt x="2864" y="22"/>
                    </a:cubicBezTo>
                    <a:lnTo>
                      <a:pt x="29" y="2866"/>
                    </a:lnTo>
                    <a:cubicBezTo>
                      <a:pt x="0" y="2894"/>
                      <a:pt x="0" y="2940"/>
                      <a:pt x="29" y="2969"/>
                    </a:cubicBezTo>
                    <a:cubicBezTo>
                      <a:pt x="43" y="2983"/>
                      <a:pt x="62" y="2991"/>
                      <a:pt x="80" y="2991"/>
                    </a:cubicBezTo>
                    <a:cubicBezTo>
                      <a:pt x="99" y="2991"/>
                      <a:pt x="118" y="2983"/>
                      <a:pt x="133" y="2969"/>
                    </a:cubicBezTo>
                    <a:lnTo>
                      <a:pt x="2968" y="126"/>
                    </a:lnTo>
                    <a:cubicBezTo>
                      <a:pt x="2997" y="97"/>
                      <a:pt x="2997" y="50"/>
                      <a:pt x="2968" y="22"/>
                    </a:cubicBezTo>
                    <a:cubicBezTo>
                      <a:pt x="2954" y="8"/>
                      <a:pt x="2935" y="1"/>
                      <a:pt x="2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2011600" y="3897700"/>
                <a:ext cx="52475" cy="52450"/>
              </a:xfrm>
              <a:custGeom>
                <a:avLst/>
                <a:gdLst/>
                <a:ahLst/>
                <a:cxnLst/>
                <a:rect l="l" t="t" r="r" b="b"/>
                <a:pathLst>
                  <a:path w="2099" h="2098" extrusionOk="0">
                    <a:moveTo>
                      <a:pt x="1344" y="0"/>
                    </a:moveTo>
                    <a:lnTo>
                      <a:pt x="1" y="1347"/>
                    </a:lnTo>
                    <a:lnTo>
                      <a:pt x="2099" y="2098"/>
                    </a:lnTo>
                    <a:lnTo>
                      <a:pt x="13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1363300" y="4684875"/>
                <a:ext cx="99175" cy="36150"/>
              </a:xfrm>
              <a:custGeom>
                <a:avLst/>
                <a:gdLst/>
                <a:ahLst/>
                <a:cxnLst/>
                <a:rect l="l" t="t" r="r" b="b"/>
                <a:pathLst>
                  <a:path w="3967" h="1446" extrusionOk="0">
                    <a:moveTo>
                      <a:pt x="84" y="0"/>
                    </a:moveTo>
                    <a:cubicBezTo>
                      <a:pt x="53" y="0"/>
                      <a:pt x="25" y="20"/>
                      <a:pt x="14" y="50"/>
                    </a:cubicBezTo>
                    <a:cubicBezTo>
                      <a:pt x="1" y="89"/>
                      <a:pt x="21" y="130"/>
                      <a:pt x="60" y="143"/>
                    </a:cubicBezTo>
                    <a:lnTo>
                      <a:pt x="3860" y="1442"/>
                    </a:lnTo>
                    <a:cubicBezTo>
                      <a:pt x="3867" y="1444"/>
                      <a:pt x="3876" y="1446"/>
                      <a:pt x="3883" y="1446"/>
                    </a:cubicBezTo>
                    <a:cubicBezTo>
                      <a:pt x="3914" y="1446"/>
                      <a:pt x="3942" y="1426"/>
                      <a:pt x="3953" y="1396"/>
                    </a:cubicBezTo>
                    <a:cubicBezTo>
                      <a:pt x="3966" y="1357"/>
                      <a:pt x="3946" y="1316"/>
                      <a:pt x="3907" y="1303"/>
                    </a:cubicBezTo>
                    <a:lnTo>
                      <a:pt x="108" y="5"/>
                    </a:lnTo>
                    <a:cubicBezTo>
                      <a:pt x="100" y="2"/>
                      <a:pt x="9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1368625" y="4689750"/>
                <a:ext cx="45025" cy="55400"/>
              </a:xfrm>
              <a:custGeom>
                <a:avLst/>
                <a:gdLst/>
                <a:ahLst/>
                <a:cxnLst/>
                <a:rect l="l" t="t" r="r" b="b"/>
                <a:pathLst>
                  <a:path w="1801" h="2216" extrusionOk="0">
                    <a:moveTo>
                      <a:pt x="0" y="1"/>
                    </a:moveTo>
                    <a:lnTo>
                      <a:pt x="249" y="2216"/>
                    </a:lnTo>
                    <a:lnTo>
                      <a:pt x="1801" y="61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1419575" y="4423000"/>
                <a:ext cx="88475" cy="58250"/>
              </a:xfrm>
              <a:custGeom>
                <a:avLst/>
                <a:gdLst/>
                <a:ahLst/>
                <a:cxnLst/>
                <a:rect l="l" t="t" r="r" b="b"/>
                <a:pathLst>
                  <a:path w="3539" h="2330" extrusionOk="0">
                    <a:moveTo>
                      <a:pt x="85" y="1"/>
                    </a:moveTo>
                    <a:cubicBezTo>
                      <a:pt x="61" y="1"/>
                      <a:pt x="37" y="13"/>
                      <a:pt x="23" y="35"/>
                    </a:cubicBezTo>
                    <a:cubicBezTo>
                      <a:pt x="0" y="68"/>
                      <a:pt x="10" y="114"/>
                      <a:pt x="44" y="136"/>
                    </a:cubicBezTo>
                    <a:lnTo>
                      <a:pt x="3416" y="2318"/>
                    </a:lnTo>
                    <a:cubicBezTo>
                      <a:pt x="3428" y="2326"/>
                      <a:pt x="3442" y="2329"/>
                      <a:pt x="3456" y="2329"/>
                    </a:cubicBezTo>
                    <a:cubicBezTo>
                      <a:pt x="3479" y="2329"/>
                      <a:pt x="3503" y="2318"/>
                      <a:pt x="3517" y="2296"/>
                    </a:cubicBezTo>
                    <a:cubicBezTo>
                      <a:pt x="3539" y="2262"/>
                      <a:pt x="3529" y="2216"/>
                      <a:pt x="3496" y="2195"/>
                    </a:cubicBezTo>
                    <a:lnTo>
                      <a:pt x="124" y="13"/>
                    </a:lnTo>
                    <a:cubicBezTo>
                      <a:pt x="112" y="4"/>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1416650" y="4428575"/>
                <a:ext cx="47375" cy="55275"/>
              </a:xfrm>
              <a:custGeom>
                <a:avLst/>
                <a:gdLst/>
                <a:ahLst/>
                <a:cxnLst/>
                <a:rect l="l" t="t" r="r" b="b"/>
                <a:pathLst>
                  <a:path w="1895" h="2211" extrusionOk="0">
                    <a:moveTo>
                      <a:pt x="297" y="1"/>
                    </a:moveTo>
                    <a:lnTo>
                      <a:pt x="1" y="2210"/>
                    </a:lnTo>
                    <a:lnTo>
                      <a:pt x="1894" y="1034"/>
                    </a:lnTo>
                    <a:lnTo>
                      <a:pt x="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1491750" y="4153875"/>
                <a:ext cx="88525" cy="58250"/>
              </a:xfrm>
              <a:custGeom>
                <a:avLst/>
                <a:gdLst/>
                <a:ahLst/>
                <a:cxnLst/>
                <a:rect l="l" t="t" r="r" b="b"/>
                <a:pathLst>
                  <a:path w="3541" h="2330" extrusionOk="0">
                    <a:moveTo>
                      <a:pt x="85" y="1"/>
                    </a:moveTo>
                    <a:cubicBezTo>
                      <a:pt x="61" y="1"/>
                      <a:pt x="37" y="13"/>
                      <a:pt x="23" y="34"/>
                    </a:cubicBezTo>
                    <a:cubicBezTo>
                      <a:pt x="1" y="68"/>
                      <a:pt x="11" y="114"/>
                      <a:pt x="45" y="136"/>
                    </a:cubicBezTo>
                    <a:lnTo>
                      <a:pt x="3416" y="2318"/>
                    </a:lnTo>
                    <a:cubicBezTo>
                      <a:pt x="3429" y="2326"/>
                      <a:pt x="3442" y="2330"/>
                      <a:pt x="3456" y="2330"/>
                    </a:cubicBezTo>
                    <a:cubicBezTo>
                      <a:pt x="3480" y="2330"/>
                      <a:pt x="3504" y="2318"/>
                      <a:pt x="3518" y="2297"/>
                    </a:cubicBezTo>
                    <a:cubicBezTo>
                      <a:pt x="3540" y="2262"/>
                      <a:pt x="3530" y="2217"/>
                      <a:pt x="3496" y="2194"/>
                    </a:cubicBezTo>
                    <a:lnTo>
                      <a:pt x="125" y="13"/>
                    </a:lnTo>
                    <a:cubicBezTo>
                      <a:pt x="113" y="5"/>
                      <a:pt x="99"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1488875" y="4159450"/>
                <a:ext cx="47325" cy="55275"/>
              </a:xfrm>
              <a:custGeom>
                <a:avLst/>
                <a:gdLst/>
                <a:ahLst/>
                <a:cxnLst/>
                <a:rect l="l" t="t" r="r" b="b"/>
                <a:pathLst>
                  <a:path w="1893" h="2211" extrusionOk="0">
                    <a:moveTo>
                      <a:pt x="297" y="1"/>
                    </a:moveTo>
                    <a:lnTo>
                      <a:pt x="0" y="2210"/>
                    </a:lnTo>
                    <a:lnTo>
                      <a:pt x="1893" y="1034"/>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1662775" y="3891700"/>
                <a:ext cx="74950" cy="74775"/>
              </a:xfrm>
              <a:custGeom>
                <a:avLst/>
                <a:gdLst/>
                <a:ahLst/>
                <a:cxnLst/>
                <a:rect l="l" t="t" r="r" b="b"/>
                <a:pathLst>
                  <a:path w="2998" h="2991" extrusionOk="0">
                    <a:moveTo>
                      <a:pt x="81" y="1"/>
                    </a:moveTo>
                    <a:cubicBezTo>
                      <a:pt x="63" y="1"/>
                      <a:pt x="44" y="8"/>
                      <a:pt x="29" y="22"/>
                    </a:cubicBezTo>
                    <a:cubicBezTo>
                      <a:pt x="0" y="50"/>
                      <a:pt x="0" y="97"/>
                      <a:pt x="29" y="126"/>
                    </a:cubicBezTo>
                    <a:lnTo>
                      <a:pt x="2865" y="2969"/>
                    </a:lnTo>
                    <a:cubicBezTo>
                      <a:pt x="2880" y="2983"/>
                      <a:pt x="2898" y="2991"/>
                      <a:pt x="2917" y="2991"/>
                    </a:cubicBezTo>
                    <a:cubicBezTo>
                      <a:pt x="2936" y="2991"/>
                      <a:pt x="2954" y="2983"/>
                      <a:pt x="2969" y="2969"/>
                    </a:cubicBezTo>
                    <a:cubicBezTo>
                      <a:pt x="2998" y="2940"/>
                      <a:pt x="2998" y="2894"/>
                      <a:pt x="2969" y="2866"/>
                    </a:cubicBezTo>
                    <a:lnTo>
                      <a:pt x="133" y="22"/>
                    </a:lnTo>
                    <a:cubicBezTo>
                      <a:pt x="119" y="8"/>
                      <a:pt x="10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1647500" y="3897700"/>
                <a:ext cx="52475" cy="52450"/>
              </a:xfrm>
              <a:custGeom>
                <a:avLst/>
                <a:gdLst/>
                <a:ahLst/>
                <a:cxnLst/>
                <a:rect l="l" t="t" r="r" b="b"/>
                <a:pathLst>
                  <a:path w="2099" h="2098" extrusionOk="0">
                    <a:moveTo>
                      <a:pt x="755" y="0"/>
                    </a:moveTo>
                    <a:lnTo>
                      <a:pt x="0" y="2098"/>
                    </a:lnTo>
                    <a:lnTo>
                      <a:pt x="0" y="2098"/>
                    </a:lnTo>
                    <a:lnTo>
                      <a:pt x="2098" y="1347"/>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1419075" y="3832300"/>
                <a:ext cx="873425" cy="977475"/>
              </a:xfrm>
              <a:custGeom>
                <a:avLst/>
                <a:gdLst/>
                <a:ahLst/>
                <a:cxnLst/>
                <a:rect l="l" t="t" r="r" b="b"/>
                <a:pathLst>
                  <a:path w="34937" h="39099" extrusionOk="0">
                    <a:moveTo>
                      <a:pt x="17468" y="0"/>
                    </a:moveTo>
                    <a:cubicBezTo>
                      <a:pt x="17468" y="0"/>
                      <a:pt x="9617" y="5227"/>
                      <a:pt x="7876" y="8155"/>
                    </a:cubicBezTo>
                    <a:cubicBezTo>
                      <a:pt x="6133" y="11082"/>
                      <a:pt x="2718" y="22441"/>
                      <a:pt x="2091" y="24672"/>
                    </a:cubicBezTo>
                    <a:cubicBezTo>
                      <a:pt x="1463" y="26902"/>
                      <a:pt x="0" y="39099"/>
                      <a:pt x="0" y="39099"/>
                    </a:cubicBezTo>
                    <a:lnTo>
                      <a:pt x="34937" y="39099"/>
                    </a:lnTo>
                    <a:cubicBezTo>
                      <a:pt x="34937" y="39099"/>
                      <a:pt x="33473" y="26902"/>
                      <a:pt x="32846" y="24672"/>
                    </a:cubicBezTo>
                    <a:cubicBezTo>
                      <a:pt x="32218" y="22441"/>
                      <a:pt x="28804" y="11082"/>
                      <a:pt x="27061" y="8155"/>
                    </a:cubicBezTo>
                    <a:cubicBezTo>
                      <a:pt x="25319" y="5227"/>
                      <a:pt x="17468" y="0"/>
                      <a:pt x="17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1419075" y="3832300"/>
                <a:ext cx="873450" cy="977475"/>
              </a:xfrm>
              <a:custGeom>
                <a:avLst/>
                <a:gdLst/>
                <a:ahLst/>
                <a:cxnLst/>
                <a:rect l="l" t="t" r="r" b="b"/>
                <a:pathLst>
                  <a:path w="34938" h="39099" extrusionOk="0">
                    <a:moveTo>
                      <a:pt x="17468" y="0"/>
                    </a:moveTo>
                    <a:cubicBezTo>
                      <a:pt x="17468" y="0"/>
                      <a:pt x="9617" y="5227"/>
                      <a:pt x="7876" y="8155"/>
                    </a:cubicBezTo>
                    <a:cubicBezTo>
                      <a:pt x="6133" y="11082"/>
                      <a:pt x="2718" y="22441"/>
                      <a:pt x="2091" y="24672"/>
                    </a:cubicBezTo>
                    <a:cubicBezTo>
                      <a:pt x="1463" y="26902"/>
                      <a:pt x="0" y="39099"/>
                      <a:pt x="0" y="39099"/>
                    </a:cubicBezTo>
                    <a:lnTo>
                      <a:pt x="4538" y="39099"/>
                    </a:lnTo>
                    <a:lnTo>
                      <a:pt x="5392" y="26910"/>
                    </a:lnTo>
                    <a:cubicBezTo>
                      <a:pt x="5392" y="26910"/>
                      <a:pt x="8315" y="12599"/>
                      <a:pt x="9517" y="9763"/>
                    </a:cubicBezTo>
                    <a:cubicBezTo>
                      <a:pt x="10721" y="6925"/>
                      <a:pt x="17469" y="1640"/>
                      <a:pt x="17469" y="1640"/>
                    </a:cubicBezTo>
                    <a:cubicBezTo>
                      <a:pt x="17469" y="1640"/>
                      <a:pt x="24216" y="6925"/>
                      <a:pt x="25420" y="9763"/>
                    </a:cubicBezTo>
                    <a:cubicBezTo>
                      <a:pt x="26622" y="12599"/>
                      <a:pt x="29545" y="26910"/>
                      <a:pt x="29545" y="26910"/>
                    </a:cubicBezTo>
                    <a:lnTo>
                      <a:pt x="30399" y="39099"/>
                    </a:lnTo>
                    <a:lnTo>
                      <a:pt x="34938" y="39099"/>
                    </a:lnTo>
                    <a:cubicBezTo>
                      <a:pt x="34938" y="39099"/>
                      <a:pt x="33474" y="26902"/>
                      <a:pt x="32846" y="24672"/>
                    </a:cubicBezTo>
                    <a:cubicBezTo>
                      <a:pt x="32218" y="22441"/>
                      <a:pt x="28804" y="11082"/>
                      <a:pt x="27061" y="8155"/>
                    </a:cubicBezTo>
                    <a:cubicBezTo>
                      <a:pt x="25319" y="5227"/>
                      <a:pt x="17468" y="0"/>
                      <a:pt x="17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1805825" y="4158625"/>
                <a:ext cx="99925" cy="99900"/>
              </a:xfrm>
              <a:custGeom>
                <a:avLst/>
                <a:gdLst/>
                <a:ahLst/>
                <a:cxnLst/>
                <a:rect l="l" t="t" r="r" b="b"/>
                <a:pathLst>
                  <a:path w="3997" h="3996" extrusionOk="0">
                    <a:moveTo>
                      <a:pt x="1998" y="82"/>
                    </a:moveTo>
                    <a:cubicBezTo>
                      <a:pt x="3055" y="82"/>
                      <a:pt x="3915" y="941"/>
                      <a:pt x="3915" y="1998"/>
                    </a:cubicBezTo>
                    <a:cubicBezTo>
                      <a:pt x="3915" y="3055"/>
                      <a:pt x="3055" y="3915"/>
                      <a:pt x="1998" y="3915"/>
                    </a:cubicBezTo>
                    <a:cubicBezTo>
                      <a:pt x="942" y="3915"/>
                      <a:pt x="82" y="3055"/>
                      <a:pt x="82" y="1998"/>
                    </a:cubicBezTo>
                    <a:cubicBezTo>
                      <a:pt x="82" y="941"/>
                      <a:pt x="942" y="82"/>
                      <a:pt x="1998" y="82"/>
                    </a:cubicBezTo>
                    <a:close/>
                    <a:moveTo>
                      <a:pt x="1998" y="0"/>
                    </a:moveTo>
                    <a:cubicBezTo>
                      <a:pt x="897" y="0"/>
                      <a:pt x="1" y="896"/>
                      <a:pt x="1" y="1998"/>
                    </a:cubicBezTo>
                    <a:cubicBezTo>
                      <a:pt x="1" y="3099"/>
                      <a:pt x="897" y="3996"/>
                      <a:pt x="1998" y="3996"/>
                    </a:cubicBezTo>
                    <a:cubicBezTo>
                      <a:pt x="3100" y="3996"/>
                      <a:pt x="3996" y="3099"/>
                      <a:pt x="3996" y="1998"/>
                    </a:cubicBezTo>
                    <a:cubicBezTo>
                      <a:pt x="3996" y="896"/>
                      <a:pt x="3100" y="0"/>
                      <a:pt x="1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1812575" y="4165375"/>
                <a:ext cx="86425" cy="86400"/>
              </a:xfrm>
              <a:custGeom>
                <a:avLst/>
                <a:gdLst/>
                <a:ahLst/>
                <a:cxnLst/>
                <a:rect l="l" t="t" r="r" b="b"/>
                <a:pathLst>
                  <a:path w="3457" h="3456" extrusionOk="0">
                    <a:moveTo>
                      <a:pt x="1728" y="81"/>
                    </a:moveTo>
                    <a:cubicBezTo>
                      <a:pt x="2636" y="81"/>
                      <a:pt x="3375" y="820"/>
                      <a:pt x="3375" y="1728"/>
                    </a:cubicBezTo>
                    <a:cubicBezTo>
                      <a:pt x="3375" y="2636"/>
                      <a:pt x="2636" y="3375"/>
                      <a:pt x="1728" y="3375"/>
                    </a:cubicBezTo>
                    <a:cubicBezTo>
                      <a:pt x="820" y="3375"/>
                      <a:pt x="82" y="2636"/>
                      <a:pt x="82" y="1728"/>
                    </a:cubicBezTo>
                    <a:cubicBezTo>
                      <a:pt x="82" y="820"/>
                      <a:pt x="820" y="81"/>
                      <a:pt x="1728" y="81"/>
                    </a:cubicBezTo>
                    <a:close/>
                    <a:moveTo>
                      <a:pt x="1728" y="1"/>
                    </a:moveTo>
                    <a:cubicBezTo>
                      <a:pt x="775" y="1"/>
                      <a:pt x="1" y="775"/>
                      <a:pt x="1" y="1728"/>
                    </a:cubicBezTo>
                    <a:cubicBezTo>
                      <a:pt x="1" y="2680"/>
                      <a:pt x="775" y="3456"/>
                      <a:pt x="1728" y="3456"/>
                    </a:cubicBezTo>
                    <a:cubicBezTo>
                      <a:pt x="2682" y="3456"/>
                      <a:pt x="3456" y="2680"/>
                      <a:pt x="3456" y="1728"/>
                    </a:cubicBezTo>
                    <a:cubicBezTo>
                      <a:pt x="3456" y="775"/>
                      <a:pt x="2682" y="1"/>
                      <a:pt x="1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1884875" y="3896750"/>
                <a:ext cx="334225" cy="916250"/>
              </a:xfrm>
              <a:custGeom>
                <a:avLst/>
                <a:gdLst/>
                <a:ahLst/>
                <a:cxnLst/>
                <a:rect l="l" t="t" r="r" b="b"/>
                <a:pathLst>
                  <a:path w="13369" h="36650" extrusionOk="0">
                    <a:moveTo>
                      <a:pt x="147" y="1"/>
                    </a:moveTo>
                    <a:cubicBezTo>
                      <a:pt x="107" y="1"/>
                      <a:pt x="66" y="20"/>
                      <a:pt x="42" y="56"/>
                    </a:cubicBezTo>
                    <a:cubicBezTo>
                      <a:pt x="1" y="114"/>
                      <a:pt x="15" y="195"/>
                      <a:pt x="74" y="235"/>
                    </a:cubicBezTo>
                    <a:cubicBezTo>
                      <a:pt x="133" y="277"/>
                      <a:pt x="6042" y="4435"/>
                      <a:pt x="7563" y="8646"/>
                    </a:cubicBezTo>
                    <a:cubicBezTo>
                      <a:pt x="9125" y="12971"/>
                      <a:pt x="12466" y="26375"/>
                      <a:pt x="12718" y="30615"/>
                    </a:cubicBezTo>
                    <a:cubicBezTo>
                      <a:pt x="12973" y="34907"/>
                      <a:pt x="13104" y="36515"/>
                      <a:pt x="13105" y="36531"/>
                    </a:cubicBezTo>
                    <a:cubicBezTo>
                      <a:pt x="13111" y="36599"/>
                      <a:pt x="13167" y="36650"/>
                      <a:pt x="13234" y="36650"/>
                    </a:cubicBezTo>
                    <a:cubicBezTo>
                      <a:pt x="13237" y="36650"/>
                      <a:pt x="13241" y="36650"/>
                      <a:pt x="13244" y="36649"/>
                    </a:cubicBezTo>
                    <a:cubicBezTo>
                      <a:pt x="13315" y="36643"/>
                      <a:pt x="13368" y="36581"/>
                      <a:pt x="13362" y="36510"/>
                    </a:cubicBezTo>
                    <a:cubicBezTo>
                      <a:pt x="13361" y="36494"/>
                      <a:pt x="13231" y="34888"/>
                      <a:pt x="12976" y="30599"/>
                    </a:cubicBezTo>
                    <a:cubicBezTo>
                      <a:pt x="12717" y="26249"/>
                      <a:pt x="9412" y="13005"/>
                      <a:pt x="7806" y="8558"/>
                    </a:cubicBezTo>
                    <a:cubicBezTo>
                      <a:pt x="6257" y="4272"/>
                      <a:pt x="281" y="66"/>
                      <a:pt x="221" y="24"/>
                    </a:cubicBezTo>
                    <a:cubicBezTo>
                      <a:pt x="198" y="8"/>
                      <a:pt x="173"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1863950" y="3903350"/>
                <a:ext cx="327225" cy="909650"/>
              </a:xfrm>
              <a:custGeom>
                <a:avLst/>
                <a:gdLst/>
                <a:ahLst/>
                <a:cxnLst/>
                <a:rect l="l" t="t" r="r" b="b"/>
                <a:pathLst>
                  <a:path w="13089" h="36386" extrusionOk="0">
                    <a:moveTo>
                      <a:pt x="147" y="1"/>
                    </a:moveTo>
                    <a:cubicBezTo>
                      <a:pt x="108" y="1"/>
                      <a:pt x="70" y="18"/>
                      <a:pt x="44" y="50"/>
                    </a:cubicBezTo>
                    <a:cubicBezTo>
                      <a:pt x="1" y="107"/>
                      <a:pt x="11" y="188"/>
                      <a:pt x="66" y="231"/>
                    </a:cubicBezTo>
                    <a:cubicBezTo>
                      <a:pt x="128" y="279"/>
                      <a:pt x="6107" y="4970"/>
                      <a:pt x="7071" y="7991"/>
                    </a:cubicBezTo>
                    <a:cubicBezTo>
                      <a:pt x="8045" y="11039"/>
                      <a:pt x="11440" y="24961"/>
                      <a:pt x="11900" y="28049"/>
                    </a:cubicBezTo>
                    <a:cubicBezTo>
                      <a:pt x="12347" y="31054"/>
                      <a:pt x="12821" y="36217"/>
                      <a:pt x="12825" y="36268"/>
                    </a:cubicBezTo>
                    <a:cubicBezTo>
                      <a:pt x="12832" y="36335"/>
                      <a:pt x="12887" y="36386"/>
                      <a:pt x="12953" y="36386"/>
                    </a:cubicBezTo>
                    <a:cubicBezTo>
                      <a:pt x="12957" y="36386"/>
                      <a:pt x="12961" y="36386"/>
                      <a:pt x="12965" y="36385"/>
                    </a:cubicBezTo>
                    <a:cubicBezTo>
                      <a:pt x="13036" y="36378"/>
                      <a:pt x="13088" y="36316"/>
                      <a:pt x="13082" y="36244"/>
                    </a:cubicBezTo>
                    <a:cubicBezTo>
                      <a:pt x="13077" y="36192"/>
                      <a:pt x="12604" y="31023"/>
                      <a:pt x="12155" y="28010"/>
                    </a:cubicBezTo>
                    <a:cubicBezTo>
                      <a:pt x="11694" y="24915"/>
                      <a:pt x="8293" y="10966"/>
                      <a:pt x="7317" y="7912"/>
                    </a:cubicBezTo>
                    <a:cubicBezTo>
                      <a:pt x="6328" y="4816"/>
                      <a:pt x="474" y="222"/>
                      <a:pt x="225" y="28"/>
                    </a:cubicBezTo>
                    <a:cubicBezTo>
                      <a:pt x="202" y="10"/>
                      <a:pt x="1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1492475" y="3896750"/>
                <a:ext cx="334225" cy="916250"/>
              </a:xfrm>
              <a:custGeom>
                <a:avLst/>
                <a:gdLst/>
                <a:ahLst/>
                <a:cxnLst/>
                <a:rect l="l" t="t" r="r" b="b"/>
                <a:pathLst>
                  <a:path w="13369" h="36650" extrusionOk="0">
                    <a:moveTo>
                      <a:pt x="13221" y="1"/>
                    </a:moveTo>
                    <a:cubicBezTo>
                      <a:pt x="13196" y="1"/>
                      <a:pt x="13171" y="8"/>
                      <a:pt x="13148" y="24"/>
                    </a:cubicBezTo>
                    <a:cubicBezTo>
                      <a:pt x="13087" y="66"/>
                      <a:pt x="7111" y="4272"/>
                      <a:pt x="5563" y="8558"/>
                    </a:cubicBezTo>
                    <a:cubicBezTo>
                      <a:pt x="3957" y="13005"/>
                      <a:pt x="652" y="26249"/>
                      <a:pt x="393" y="30599"/>
                    </a:cubicBezTo>
                    <a:cubicBezTo>
                      <a:pt x="138" y="34888"/>
                      <a:pt x="7" y="36494"/>
                      <a:pt x="6" y="36510"/>
                    </a:cubicBezTo>
                    <a:cubicBezTo>
                      <a:pt x="1" y="36581"/>
                      <a:pt x="54" y="36643"/>
                      <a:pt x="124" y="36649"/>
                    </a:cubicBezTo>
                    <a:cubicBezTo>
                      <a:pt x="128" y="36650"/>
                      <a:pt x="132" y="36650"/>
                      <a:pt x="135" y="36650"/>
                    </a:cubicBezTo>
                    <a:cubicBezTo>
                      <a:pt x="202" y="36650"/>
                      <a:pt x="258" y="36599"/>
                      <a:pt x="264" y="36531"/>
                    </a:cubicBezTo>
                    <a:cubicBezTo>
                      <a:pt x="265" y="36515"/>
                      <a:pt x="395" y="34907"/>
                      <a:pt x="651" y="30615"/>
                    </a:cubicBezTo>
                    <a:cubicBezTo>
                      <a:pt x="902" y="26375"/>
                      <a:pt x="4244" y="12971"/>
                      <a:pt x="5805" y="8646"/>
                    </a:cubicBezTo>
                    <a:cubicBezTo>
                      <a:pt x="7327" y="4437"/>
                      <a:pt x="13236" y="277"/>
                      <a:pt x="13295" y="235"/>
                    </a:cubicBezTo>
                    <a:cubicBezTo>
                      <a:pt x="13354" y="195"/>
                      <a:pt x="13368" y="114"/>
                      <a:pt x="13327" y="56"/>
                    </a:cubicBezTo>
                    <a:cubicBezTo>
                      <a:pt x="13302" y="20"/>
                      <a:pt x="13262" y="1"/>
                      <a:pt x="13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1520400" y="3903350"/>
                <a:ext cx="327225" cy="909650"/>
              </a:xfrm>
              <a:custGeom>
                <a:avLst/>
                <a:gdLst/>
                <a:ahLst/>
                <a:cxnLst/>
                <a:rect l="l" t="t" r="r" b="b"/>
                <a:pathLst>
                  <a:path w="13089" h="36386" extrusionOk="0">
                    <a:moveTo>
                      <a:pt x="12942" y="1"/>
                    </a:moveTo>
                    <a:cubicBezTo>
                      <a:pt x="12915" y="1"/>
                      <a:pt x="12887" y="10"/>
                      <a:pt x="12864" y="28"/>
                    </a:cubicBezTo>
                    <a:cubicBezTo>
                      <a:pt x="12615" y="222"/>
                      <a:pt x="6761" y="4816"/>
                      <a:pt x="5772" y="7912"/>
                    </a:cubicBezTo>
                    <a:cubicBezTo>
                      <a:pt x="4796" y="10967"/>
                      <a:pt x="1395" y="24916"/>
                      <a:pt x="934" y="28010"/>
                    </a:cubicBezTo>
                    <a:cubicBezTo>
                      <a:pt x="485" y="31023"/>
                      <a:pt x="12" y="36192"/>
                      <a:pt x="7" y="36244"/>
                    </a:cubicBezTo>
                    <a:cubicBezTo>
                      <a:pt x="1" y="36316"/>
                      <a:pt x="53" y="36378"/>
                      <a:pt x="124" y="36385"/>
                    </a:cubicBezTo>
                    <a:cubicBezTo>
                      <a:pt x="127" y="36386"/>
                      <a:pt x="132" y="36386"/>
                      <a:pt x="135" y="36386"/>
                    </a:cubicBezTo>
                    <a:cubicBezTo>
                      <a:pt x="202" y="36386"/>
                      <a:pt x="257" y="36335"/>
                      <a:pt x="264" y="36268"/>
                    </a:cubicBezTo>
                    <a:cubicBezTo>
                      <a:pt x="268" y="36217"/>
                      <a:pt x="741" y="31054"/>
                      <a:pt x="1189" y="28049"/>
                    </a:cubicBezTo>
                    <a:cubicBezTo>
                      <a:pt x="1649" y="24961"/>
                      <a:pt x="5043" y="11039"/>
                      <a:pt x="6018" y="7991"/>
                    </a:cubicBezTo>
                    <a:cubicBezTo>
                      <a:pt x="6982" y="4970"/>
                      <a:pt x="12962" y="279"/>
                      <a:pt x="13022" y="231"/>
                    </a:cubicBezTo>
                    <a:cubicBezTo>
                      <a:pt x="13078" y="188"/>
                      <a:pt x="13088" y="107"/>
                      <a:pt x="13044" y="50"/>
                    </a:cubicBezTo>
                    <a:cubicBezTo>
                      <a:pt x="13019" y="18"/>
                      <a:pt x="12981" y="1"/>
                      <a:pt x="12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1765525" y="3586400"/>
                <a:ext cx="180525" cy="299600"/>
              </a:xfrm>
              <a:custGeom>
                <a:avLst/>
                <a:gdLst/>
                <a:ahLst/>
                <a:cxnLst/>
                <a:rect l="l" t="t" r="r" b="b"/>
                <a:pathLst>
                  <a:path w="7221" h="11984" extrusionOk="0">
                    <a:moveTo>
                      <a:pt x="3610" y="1"/>
                    </a:moveTo>
                    <a:lnTo>
                      <a:pt x="3223" y="4771"/>
                    </a:lnTo>
                    <a:lnTo>
                      <a:pt x="2192" y="5028"/>
                    </a:lnTo>
                    <a:lnTo>
                      <a:pt x="2192" y="6318"/>
                    </a:lnTo>
                    <a:lnTo>
                      <a:pt x="3094" y="6704"/>
                    </a:lnTo>
                    <a:lnTo>
                      <a:pt x="3094" y="7521"/>
                    </a:lnTo>
                    <a:lnTo>
                      <a:pt x="2235" y="8037"/>
                    </a:lnTo>
                    <a:lnTo>
                      <a:pt x="2579" y="8424"/>
                    </a:lnTo>
                    <a:cubicBezTo>
                      <a:pt x="2579" y="9068"/>
                      <a:pt x="3094" y="9241"/>
                      <a:pt x="3094" y="9241"/>
                    </a:cubicBezTo>
                    <a:lnTo>
                      <a:pt x="0" y="11476"/>
                    </a:lnTo>
                    <a:lnTo>
                      <a:pt x="574" y="11983"/>
                    </a:lnTo>
                    <a:lnTo>
                      <a:pt x="3610" y="11476"/>
                    </a:lnTo>
                    <a:lnTo>
                      <a:pt x="3610" y="11461"/>
                    </a:lnTo>
                    <a:lnTo>
                      <a:pt x="6647" y="11983"/>
                    </a:lnTo>
                    <a:lnTo>
                      <a:pt x="7221" y="11476"/>
                    </a:lnTo>
                    <a:lnTo>
                      <a:pt x="4126" y="9241"/>
                    </a:lnTo>
                    <a:cubicBezTo>
                      <a:pt x="4126" y="9241"/>
                      <a:pt x="4641" y="9068"/>
                      <a:pt x="4641" y="8424"/>
                    </a:cubicBezTo>
                    <a:lnTo>
                      <a:pt x="4986" y="8037"/>
                    </a:lnTo>
                    <a:lnTo>
                      <a:pt x="4126" y="7521"/>
                    </a:lnTo>
                    <a:lnTo>
                      <a:pt x="4126" y="6704"/>
                    </a:lnTo>
                    <a:lnTo>
                      <a:pt x="5029" y="6318"/>
                    </a:lnTo>
                    <a:lnTo>
                      <a:pt x="5029" y="5028"/>
                    </a:lnTo>
                    <a:lnTo>
                      <a:pt x="3997" y="4771"/>
                    </a:lnTo>
                    <a:lnTo>
                      <a:pt x="3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1765525" y="3860325"/>
                <a:ext cx="180525" cy="25675"/>
              </a:xfrm>
              <a:custGeom>
                <a:avLst/>
                <a:gdLst/>
                <a:ahLst/>
                <a:cxnLst/>
                <a:rect l="l" t="t" r="r" b="b"/>
                <a:pathLst>
                  <a:path w="7221" h="1027" extrusionOk="0">
                    <a:moveTo>
                      <a:pt x="3610" y="1"/>
                    </a:moveTo>
                    <a:lnTo>
                      <a:pt x="0" y="519"/>
                    </a:lnTo>
                    <a:lnTo>
                      <a:pt x="574" y="1026"/>
                    </a:lnTo>
                    <a:lnTo>
                      <a:pt x="3610" y="666"/>
                    </a:lnTo>
                    <a:lnTo>
                      <a:pt x="6647" y="1026"/>
                    </a:lnTo>
                    <a:lnTo>
                      <a:pt x="7221" y="519"/>
                    </a:lnTo>
                    <a:lnTo>
                      <a:pt x="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1821400" y="3787300"/>
                <a:ext cx="68775" cy="9700"/>
              </a:xfrm>
              <a:custGeom>
                <a:avLst/>
                <a:gdLst/>
                <a:ahLst/>
                <a:cxnLst/>
                <a:rect l="l" t="t" r="r" b="b"/>
                <a:pathLst>
                  <a:path w="2751" h="388" extrusionOk="0">
                    <a:moveTo>
                      <a:pt x="0" y="1"/>
                    </a:moveTo>
                    <a:lnTo>
                      <a:pt x="344" y="388"/>
                    </a:lnTo>
                    <a:lnTo>
                      <a:pt x="2407" y="388"/>
                    </a:lnTo>
                    <a:lnTo>
                      <a:pt x="2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1842875" y="3817400"/>
                <a:ext cx="26925" cy="7225"/>
              </a:xfrm>
              <a:custGeom>
                <a:avLst/>
                <a:gdLst/>
                <a:ahLst/>
                <a:cxnLst/>
                <a:rect l="l" t="t" r="r" b="b"/>
                <a:pathLst>
                  <a:path w="1077" h="289" extrusionOk="0">
                    <a:moveTo>
                      <a:pt x="0" y="1"/>
                    </a:moveTo>
                    <a:cubicBezTo>
                      <a:pt x="168" y="217"/>
                      <a:pt x="343" y="289"/>
                      <a:pt x="502" y="289"/>
                    </a:cubicBezTo>
                    <a:cubicBezTo>
                      <a:pt x="821" y="289"/>
                      <a:pt x="1076" y="1"/>
                      <a:pt x="1076" y="1"/>
                    </a:cubicBezTo>
                    <a:close/>
                  </a:path>
                </a:pathLst>
              </a:custGeom>
              <a:solidFill>
                <a:srgbClr val="ED9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1821400" y="3744350"/>
                <a:ext cx="69875" cy="9700"/>
              </a:xfrm>
              <a:custGeom>
                <a:avLst/>
                <a:gdLst/>
                <a:ahLst/>
                <a:cxnLst/>
                <a:rect l="l" t="t" r="r" b="b"/>
                <a:pathLst>
                  <a:path w="2795" h="388" extrusionOk="0">
                    <a:moveTo>
                      <a:pt x="2794" y="1"/>
                    </a:moveTo>
                    <a:lnTo>
                      <a:pt x="0" y="19"/>
                    </a:lnTo>
                    <a:lnTo>
                      <a:pt x="859" y="388"/>
                    </a:lnTo>
                    <a:lnTo>
                      <a:pt x="1891" y="388"/>
                    </a:lnTo>
                    <a:lnTo>
                      <a:pt x="2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1849925" y="3606175"/>
                <a:ext cx="127025" cy="52375"/>
              </a:xfrm>
              <a:custGeom>
                <a:avLst/>
                <a:gdLst/>
                <a:ahLst/>
                <a:cxnLst/>
                <a:rect l="l" t="t" r="r" b="b"/>
                <a:pathLst>
                  <a:path w="5081" h="2095" extrusionOk="0">
                    <a:moveTo>
                      <a:pt x="171" y="1"/>
                    </a:moveTo>
                    <a:lnTo>
                      <a:pt x="1" y="2095"/>
                    </a:lnTo>
                    <a:lnTo>
                      <a:pt x="5081" y="1056"/>
                    </a:lnTo>
                    <a:lnTo>
                      <a:pt x="1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1523775" y="4557700"/>
                <a:ext cx="664000" cy="270775"/>
              </a:xfrm>
              <a:custGeom>
                <a:avLst/>
                <a:gdLst/>
                <a:ahLst/>
                <a:cxnLst/>
                <a:rect l="l" t="t" r="r" b="b"/>
                <a:pathLst>
                  <a:path w="26560" h="10831" extrusionOk="0">
                    <a:moveTo>
                      <a:pt x="5071" y="0"/>
                    </a:moveTo>
                    <a:lnTo>
                      <a:pt x="0" y="10831"/>
                    </a:lnTo>
                    <a:lnTo>
                      <a:pt x="7822" y="10831"/>
                    </a:lnTo>
                    <a:cubicBezTo>
                      <a:pt x="7822" y="10831"/>
                      <a:pt x="9240" y="5888"/>
                      <a:pt x="13280" y="5888"/>
                    </a:cubicBezTo>
                    <a:cubicBezTo>
                      <a:pt x="17320" y="5888"/>
                      <a:pt x="18738" y="10831"/>
                      <a:pt x="18738" y="10831"/>
                    </a:cubicBezTo>
                    <a:lnTo>
                      <a:pt x="26560" y="10831"/>
                    </a:lnTo>
                    <a:lnTo>
                      <a:pt x="214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3"/>
              <p:cNvSpPr/>
              <p:nvPr/>
            </p:nvSpPr>
            <p:spPr>
              <a:xfrm>
                <a:off x="1520550"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3"/>
              <p:cNvSpPr/>
              <p:nvPr/>
            </p:nvSpPr>
            <p:spPr>
              <a:xfrm>
                <a:off x="155217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8" y="898"/>
                      <a:pt x="898" y="696"/>
                      <a:pt x="898" y="449"/>
                    </a:cubicBezTo>
                    <a:cubicBezTo>
                      <a:pt x="898" y="202"/>
                      <a:pt x="698"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1582500"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1614150"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1646625" y="4834425"/>
                <a:ext cx="22450" cy="22450"/>
              </a:xfrm>
              <a:custGeom>
                <a:avLst/>
                <a:gdLst/>
                <a:ahLst/>
                <a:cxnLst/>
                <a:rect l="l" t="t" r="r" b="b"/>
                <a:pathLst>
                  <a:path w="898" h="898" extrusionOk="0">
                    <a:moveTo>
                      <a:pt x="448" y="1"/>
                    </a:moveTo>
                    <a:cubicBezTo>
                      <a:pt x="202" y="1"/>
                      <a:pt x="1" y="202"/>
                      <a:pt x="1" y="449"/>
                    </a:cubicBezTo>
                    <a:cubicBezTo>
                      <a:pt x="1"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1678275" y="4834425"/>
                <a:ext cx="22450" cy="22450"/>
              </a:xfrm>
              <a:custGeom>
                <a:avLst/>
                <a:gdLst/>
                <a:ahLst/>
                <a:cxnLst/>
                <a:rect l="l" t="t" r="r" b="b"/>
                <a:pathLst>
                  <a:path w="898" h="898" extrusionOk="0">
                    <a:moveTo>
                      <a:pt x="448" y="1"/>
                    </a:moveTo>
                    <a:cubicBezTo>
                      <a:pt x="202" y="1"/>
                      <a:pt x="0" y="202"/>
                      <a:pt x="0" y="449"/>
                    </a:cubicBezTo>
                    <a:cubicBezTo>
                      <a:pt x="0"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1997775"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2029425" y="4834425"/>
                <a:ext cx="22425" cy="22450"/>
              </a:xfrm>
              <a:custGeom>
                <a:avLst/>
                <a:gdLst/>
                <a:ahLst/>
                <a:cxnLst/>
                <a:rect l="l" t="t" r="r" b="b"/>
                <a:pathLst>
                  <a:path w="897"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3"/>
              <p:cNvSpPr/>
              <p:nvPr/>
            </p:nvSpPr>
            <p:spPr>
              <a:xfrm>
                <a:off x="205972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3"/>
              <p:cNvSpPr/>
              <p:nvPr/>
            </p:nvSpPr>
            <p:spPr>
              <a:xfrm>
                <a:off x="2091375"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2123850" y="4834425"/>
                <a:ext cx="22450" cy="22450"/>
              </a:xfrm>
              <a:custGeom>
                <a:avLst/>
                <a:gdLst/>
                <a:ahLst/>
                <a:cxnLst/>
                <a:rect l="l" t="t" r="r" b="b"/>
                <a:pathLst>
                  <a:path w="898" h="898" extrusionOk="0">
                    <a:moveTo>
                      <a:pt x="449" y="1"/>
                    </a:moveTo>
                    <a:cubicBezTo>
                      <a:pt x="201" y="1"/>
                      <a:pt x="1" y="202"/>
                      <a:pt x="1" y="449"/>
                    </a:cubicBezTo>
                    <a:cubicBezTo>
                      <a:pt x="1" y="696"/>
                      <a:pt x="201" y="898"/>
                      <a:pt x="449" y="898"/>
                    </a:cubicBezTo>
                    <a:cubicBezTo>
                      <a:pt x="696" y="898"/>
                      <a:pt x="898" y="696"/>
                      <a:pt x="898" y="449"/>
                    </a:cubicBezTo>
                    <a:cubicBezTo>
                      <a:pt x="898" y="202"/>
                      <a:pt x="696"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2155500" y="4834425"/>
                <a:ext cx="22450" cy="22450"/>
              </a:xfrm>
              <a:custGeom>
                <a:avLst/>
                <a:gdLst/>
                <a:ahLst/>
                <a:cxnLst/>
                <a:rect l="l" t="t" r="r" b="b"/>
                <a:pathLst>
                  <a:path w="898" h="898" extrusionOk="0">
                    <a:moveTo>
                      <a:pt x="448" y="1"/>
                    </a:moveTo>
                    <a:cubicBezTo>
                      <a:pt x="201" y="1"/>
                      <a:pt x="1" y="202"/>
                      <a:pt x="1" y="449"/>
                    </a:cubicBezTo>
                    <a:cubicBezTo>
                      <a:pt x="1" y="696"/>
                      <a:pt x="201"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1650025" y="4535650"/>
                <a:ext cx="411525" cy="108550"/>
              </a:xfrm>
              <a:custGeom>
                <a:avLst/>
                <a:gdLst/>
                <a:ahLst/>
                <a:cxnLst/>
                <a:rect l="l" t="t" r="r" b="b"/>
                <a:pathLst>
                  <a:path w="16461" h="4342" extrusionOk="0">
                    <a:moveTo>
                      <a:pt x="0" y="1"/>
                    </a:moveTo>
                    <a:lnTo>
                      <a:pt x="0" y="3021"/>
                    </a:lnTo>
                    <a:cubicBezTo>
                      <a:pt x="0" y="3750"/>
                      <a:pt x="591" y="4342"/>
                      <a:pt x="1322" y="4342"/>
                    </a:cubicBezTo>
                    <a:lnTo>
                      <a:pt x="1422" y="4342"/>
                    </a:lnTo>
                    <a:cubicBezTo>
                      <a:pt x="2152" y="4342"/>
                      <a:pt x="2744" y="3750"/>
                      <a:pt x="2744" y="3021"/>
                    </a:cubicBezTo>
                    <a:cubicBezTo>
                      <a:pt x="2744" y="3750"/>
                      <a:pt x="3335" y="4342"/>
                      <a:pt x="4066" y="4342"/>
                    </a:cubicBezTo>
                    <a:lnTo>
                      <a:pt x="4166" y="4342"/>
                    </a:lnTo>
                    <a:cubicBezTo>
                      <a:pt x="4896" y="4342"/>
                      <a:pt x="5487" y="3750"/>
                      <a:pt x="5487" y="3021"/>
                    </a:cubicBezTo>
                    <a:cubicBezTo>
                      <a:pt x="5487" y="3750"/>
                      <a:pt x="6078" y="4342"/>
                      <a:pt x="6808" y="4342"/>
                    </a:cubicBezTo>
                    <a:lnTo>
                      <a:pt x="6909" y="4342"/>
                    </a:lnTo>
                    <a:cubicBezTo>
                      <a:pt x="7639" y="4342"/>
                      <a:pt x="8231" y="3750"/>
                      <a:pt x="8231" y="3021"/>
                    </a:cubicBezTo>
                    <a:cubicBezTo>
                      <a:pt x="8231" y="3750"/>
                      <a:pt x="8822" y="4342"/>
                      <a:pt x="9552" y="4342"/>
                    </a:cubicBezTo>
                    <a:lnTo>
                      <a:pt x="9653" y="4342"/>
                    </a:lnTo>
                    <a:cubicBezTo>
                      <a:pt x="10383" y="4342"/>
                      <a:pt x="10974" y="3750"/>
                      <a:pt x="10974" y="3021"/>
                    </a:cubicBezTo>
                    <a:cubicBezTo>
                      <a:pt x="10974" y="3750"/>
                      <a:pt x="11565" y="4342"/>
                      <a:pt x="12295" y="4342"/>
                    </a:cubicBezTo>
                    <a:lnTo>
                      <a:pt x="12395" y="4342"/>
                    </a:lnTo>
                    <a:cubicBezTo>
                      <a:pt x="13126" y="4342"/>
                      <a:pt x="13718" y="3750"/>
                      <a:pt x="13718" y="3021"/>
                    </a:cubicBezTo>
                    <a:cubicBezTo>
                      <a:pt x="13718" y="3750"/>
                      <a:pt x="14309" y="4342"/>
                      <a:pt x="15039" y="4342"/>
                    </a:cubicBezTo>
                    <a:lnTo>
                      <a:pt x="15139" y="4342"/>
                    </a:lnTo>
                    <a:cubicBezTo>
                      <a:pt x="15870" y="4342"/>
                      <a:pt x="16461" y="3750"/>
                      <a:pt x="16461" y="3021"/>
                    </a:cubicBezTo>
                    <a:lnTo>
                      <a:pt x="16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3"/>
              <p:cNvSpPr/>
              <p:nvPr/>
            </p:nvSpPr>
            <p:spPr>
              <a:xfrm>
                <a:off x="1650025" y="4506375"/>
                <a:ext cx="411525" cy="20975"/>
              </a:xfrm>
              <a:custGeom>
                <a:avLst/>
                <a:gdLst/>
                <a:ahLst/>
                <a:cxnLst/>
                <a:rect l="l" t="t" r="r" b="b"/>
                <a:pathLst>
                  <a:path w="16461" h="839" extrusionOk="0">
                    <a:moveTo>
                      <a:pt x="0" y="1"/>
                    </a:moveTo>
                    <a:lnTo>
                      <a:pt x="0" y="839"/>
                    </a:lnTo>
                    <a:lnTo>
                      <a:pt x="16461" y="839"/>
                    </a:lnTo>
                    <a:lnTo>
                      <a:pt x="16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3"/>
              <p:cNvSpPr/>
              <p:nvPr/>
            </p:nvSpPr>
            <p:spPr>
              <a:xfrm>
                <a:off x="1673650" y="4527325"/>
                <a:ext cx="364275" cy="8350"/>
              </a:xfrm>
              <a:custGeom>
                <a:avLst/>
                <a:gdLst/>
                <a:ahLst/>
                <a:cxnLst/>
                <a:rect l="l" t="t" r="r" b="b"/>
                <a:pathLst>
                  <a:path w="14571" h="334" extrusionOk="0">
                    <a:moveTo>
                      <a:pt x="1" y="1"/>
                    </a:moveTo>
                    <a:lnTo>
                      <a:pt x="1" y="334"/>
                    </a:lnTo>
                    <a:lnTo>
                      <a:pt x="14570" y="334"/>
                    </a:lnTo>
                    <a:lnTo>
                      <a:pt x="14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3"/>
              <p:cNvSpPr/>
              <p:nvPr/>
            </p:nvSpPr>
            <p:spPr>
              <a:xfrm>
                <a:off x="1922750" y="4534050"/>
                <a:ext cx="140425" cy="3250"/>
              </a:xfrm>
              <a:custGeom>
                <a:avLst/>
                <a:gdLst/>
                <a:ahLst/>
                <a:cxnLst/>
                <a:rect l="l" t="t" r="r" b="b"/>
                <a:pathLst>
                  <a:path w="5617" h="130" extrusionOk="0">
                    <a:moveTo>
                      <a:pt x="65" y="0"/>
                    </a:moveTo>
                    <a:cubicBezTo>
                      <a:pt x="29" y="0"/>
                      <a:pt x="0" y="29"/>
                      <a:pt x="0" y="65"/>
                    </a:cubicBezTo>
                    <a:cubicBezTo>
                      <a:pt x="0" y="101"/>
                      <a:pt x="29" y="129"/>
                      <a:pt x="65" y="129"/>
                    </a:cubicBezTo>
                    <a:lnTo>
                      <a:pt x="5552" y="129"/>
                    </a:lnTo>
                    <a:cubicBezTo>
                      <a:pt x="5587" y="129"/>
                      <a:pt x="5616" y="101"/>
                      <a:pt x="5616" y="65"/>
                    </a:cubicBezTo>
                    <a:cubicBezTo>
                      <a:pt x="5616" y="29"/>
                      <a:pt x="5587"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1955775" y="4609550"/>
                <a:ext cx="107400" cy="36275"/>
              </a:xfrm>
              <a:custGeom>
                <a:avLst/>
                <a:gdLst/>
                <a:ahLst/>
                <a:cxnLst/>
                <a:rect l="l" t="t" r="r" b="b"/>
                <a:pathLst>
                  <a:path w="4296" h="1451" extrusionOk="0">
                    <a:moveTo>
                      <a:pt x="1487" y="0"/>
                    </a:moveTo>
                    <a:cubicBezTo>
                      <a:pt x="1451" y="0"/>
                      <a:pt x="1422" y="29"/>
                      <a:pt x="1422" y="65"/>
                    </a:cubicBezTo>
                    <a:cubicBezTo>
                      <a:pt x="1422" y="757"/>
                      <a:pt x="859" y="1322"/>
                      <a:pt x="165" y="1322"/>
                    </a:cubicBezTo>
                    <a:lnTo>
                      <a:pt x="65" y="1322"/>
                    </a:lnTo>
                    <a:cubicBezTo>
                      <a:pt x="30" y="1322"/>
                      <a:pt x="1" y="1350"/>
                      <a:pt x="1" y="1386"/>
                    </a:cubicBezTo>
                    <a:cubicBezTo>
                      <a:pt x="1" y="1422"/>
                      <a:pt x="30" y="1450"/>
                      <a:pt x="65" y="1450"/>
                    </a:cubicBezTo>
                    <a:lnTo>
                      <a:pt x="165" y="1450"/>
                    </a:lnTo>
                    <a:cubicBezTo>
                      <a:pt x="784" y="1450"/>
                      <a:pt x="1309" y="1043"/>
                      <a:pt x="1487" y="482"/>
                    </a:cubicBezTo>
                    <a:cubicBezTo>
                      <a:pt x="1665" y="1043"/>
                      <a:pt x="2190" y="1450"/>
                      <a:pt x="2808" y="1450"/>
                    </a:cubicBezTo>
                    <a:lnTo>
                      <a:pt x="2909" y="1450"/>
                    </a:lnTo>
                    <a:cubicBezTo>
                      <a:pt x="3136" y="1450"/>
                      <a:pt x="3362" y="1394"/>
                      <a:pt x="3561" y="1288"/>
                    </a:cubicBezTo>
                    <a:cubicBezTo>
                      <a:pt x="4013" y="1046"/>
                      <a:pt x="4295" y="578"/>
                      <a:pt x="4295" y="65"/>
                    </a:cubicBezTo>
                    <a:cubicBezTo>
                      <a:pt x="4295" y="29"/>
                      <a:pt x="4266" y="0"/>
                      <a:pt x="4231" y="0"/>
                    </a:cubicBezTo>
                    <a:cubicBezTo>
                      <a:pt x="4195" y="0"/>
                      <a:pt x="4166" y="29"/>
                      <a:pt x="4166" y="65"/>
                    </a:cubicBezTo>
                    <a:cubicBezTo>
                      <a:pt x="4166" y="530"/>
                      <a:pt x="3911" y="955"/>
                      <a:pt x="3500" y="1174"/>
                    </a:cubicBezTo>
                    <a:cubicBezTo>
                      <a:pt x="3320" y="1270"/>
                      <a:pt x="3115" y="1322"/>
                      <a:pt x="2909" y="1322"/>
                    </a:cubicBezTo>
                    <a:lnTo>
                      <a:pt x="2808" y="1322"/>
                    </a:lnTo>
                    <a:cubicBezTo>
                      <a:pt x="2116" y="1322"/>
                      <a:pt x="1551" y="757"/>
                      <a:pt x="1551" y="65"/>
                    </a:cubicBezTo>
                    <a:cubicBezTo>
                      <a:pt x="1551" y="29"/>
                      <a:pt x="152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1859600" y="4628000"/>
                <a:ext cx="48400" cy="17825"/>
              </a:xfrm>
              <a:custGeom>
                <a:avLst/>
                <a:gdLst/>
                <a:ahLst/>
                <a:cxnLst/>
                <a:rect l="l" t="t" r="r" b="b"/>
                <a:pathLst>
                  <a:path w="1936" h="713" extrusionOk="0">
                    <a:moveTo>
                      <a:pt x="73" y="0"/>
                    </a:moveTo>
                    <a:cubicBezTo>
                      <a:pt x="61" y="0"/>
                      <a:pt x="48" y="4"/>
                      <a:pt x="37" y="11"/>
                    </a:cubicBezTo>
                    <a:cubicBezTo>
                      <a:pt x="7" y="31"/>
                      <a:pt x="0" y="71"/>
                      <a:pt x="19" y="101"/>
                    </a:cubicBezTo>
                    <a:cubicBezTo>
                      <a:pt x="278" y="484"/>
                      <a:pt x="708" y="712"/>
                      <a:pt x="1169" y="712"/>
                    </a:cubicBezTo>
                    <a:lnTo>
                      <a:pt x="1270" y="712"/>
                    </a:lnTo>
                    <a:cubicBezTo>
                      <a:pt x="1487" y="712"/>
                      <a:pt x="1697" y="662"/>
                      <a:pt x="1891" y="565"/>
                    </a:cubicBezTo>
                    <a:cubicBezTo>
                      <a:pt x="1923" y="549"/>
                      <a:pt x="1935" y="510"/>
                      <a:pt x="1920" y="478"/>
                    </a:cubicBezTo>
                    <a:cubicBezTo>
                      <a:pt x="1909" y="456"/>
                      <a:pt x="1886" y="443"/>
                      <a:pt x="1863" y="443"/>
                    </a:cubicBezTo>
                    <a:cubicBezTo>
                      <a:pt x="1853" y="443"/>
                      <a:pt x="1843" y="445"/>
                      <a:pt x="1833" y="450"/>
                    </a:cubicBezTo>
                    <a:cubicBezTo>
                      <a:pt x="1657" y="538"/>
                      <a:pt x="1467" y="584"/>
                      <a:pt x="1270" y="584"/>
                    </a:cubicBezTo>
                    <a:lnTo>
                      <a:pt x="1169" y="584"/>
                    </a:lnTo>
                    <a:cubicBezTo>
                      <a:pt x="751" y="584"/>
                      <a:pt x="362" y="376"/>
                      <a:pt x="127" y="29"/>
                    </a:cubicBezTo>
                    <a:cubicBezTo>
                      <a:pt x="114" y="10"/>
                      <a:pt x="94"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1648400" y="4534050"/>
                <a:ext cx="140425" cy="3250"/>
              </a:xfrm>
              <a:custGeom>
                <a:avLst/>
                <a:gdLst/>
                <a:ahLst/>
                <a:cxnLst/>
                <a:rect l="l" t="t" r="r" b="b"/>
                <a:pathLst>
                  <a:path w="5617" h="130" extrusionOk="0">
                    <a:moveTo>
                      <a:pt x="65" y="0"/>
                    </a:moveTo>
                    <a:cubicBezTo>
                      <a:pt x="30" y="0"/>
                      <a:pt x="1" y="29"/>
                      <a:pt x="1" y="65"/>
                    </a:cubicBezTo>
                    <a:cubicBezTo>
                      <a:pt x="1" y="101"/>
                      <a:pt x="30" y="129"/>
                      <a:pt x="65" y="129"/>
                    </a:cubicBezTo>
                    <a:lnTo>
                      <a:pt x="5552" y="129"/>
                    </a:lnTo>
                    <a:cubicBezTo>
                      <a:pt x="5588" y="129"/>
                      <a:pt x="5617" y="101"/>
                      <a:pt x="5617" y="65"/>
                    </a:cubicBezTo>
                    <a:cubicBezTo>
                      <a:pt x="5617" y="29"/>
                      <a:pt x="5588"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1648400" y="4609550"/>
                <a:ext cx="107400" cy="36275"/>
              </a:xfrm>
              <a:custGeom>
                <a:avLst/>
                <a:gdLst/>
                <a:ahLst/>
                <a:cxnLst/>
                <a:rect l="l" t="t" r="r" b="b"/>
                <a:pathLst>
                  <a:path w="4296" h="1451" extrusionOk="0">
                    <a:moveTo>
                      <a:pt x="65" y="0"/>
                    </a:moveTo>
                    <a:cubicBezTo>
                      <a:pt x="30" y="0"/>
                      <a:pt x="1" y="29"/>
                      <a:pt x="1" y="65"/>
                    </a:cubicBezTo>
                    <a:cubicBezTo>
                      <a:pt x="1" y="577"/>
                      <a:pt x="282" y="1046"/>
                      <a:pt x="735" y="1288"/>
                    </a:cubicBezTo>
                    <a:cubicBezTo>
                      <a:pt x="934" y="1394"/>
                      <a:pt x="1160" y="1450"/>
                      <a:pt x="1387" y="1450"/>
                    </a:cubicBezTo>
                    <a:lnTo>
                      <a:pt x="1487" y="1450"/>
                    </a:lnTo>
                    <a:cubicBezTo>
                      <a:pt x="2106" y="1450"/>
                      <a:pt x="2630" y="1043"/>
                      <a:pt x="2808" y="482"/>
                    </a:cubicBezTo>
                    <a:cubicBezTo>
                      <a:pt x="2986" y="1043"/>
                      <a:pt x="3512" y="1450"/>
                      <a:pt x="4129" y="1450"/>
                    </a:cubicBezTo>
                    <a:lnTo>
                      <a:pt x="4231" y="1450"/>
                    </a:lnTo>
                    <a:cubicBezTo>
                      <a:pt x="4266" y="1450"/>
                      <a:pt x="4295" y="1422"/>
                      <a:pt x="4295" y="1386"/>
                    </a:cubicBezTo>
                    <a:cubicBezTo>
                      <a:pt x="4295" y="1350"/>
                      <a:pt x="4266" y="1322"/>
                      <a:pt x="4231" y="1322"/>
                    </a:cubicBezTo>
                    <a:lnTo>
                      <a:pt x="4131" y="1322"/>
                    </a:lnTo>
                    <a:cubicBezTo>
                      <a:pt x="3437" y="1322"/>
                      <a:pt x="2873" y="757"/>
                      <a:pt x="2873" y="65"/>
                    </a:cubicBezTo>
                    <a:cubicBezTo>
                      <a:pt x="2873" y="29"/>
                      <a:pt x="2844" y="0"/>
                      <a:pt x="2808" y="0"/>
                    </a:cubicBezTo>
                    <a:cubicBezTo>
                      <a:pt x="2772" y="0"/>
                      <a:pt x="2744" y="29"/>
                      <a:pt x="2744" y="65"/>
                    </a:cubicBezTo>
                    <a:cubicBezTo>
                      <a:pt x="2744" y="757"/>
                      <a:pt x="2180" y="1322"/>
                      <a:pt x="1487" y="1322"/>
                    </a:cubicBezTo>
                    <a:lnTo>
                      <a:pt x="1387" y="1322"/>
                    </a:lnTo>
                    <a:cubicBezTo>
                      <a:pt x="1181" y="1322"/>
                      <a:pt x="976" y="1270"/>
                      <a:pt x="796" y="1174"/>
                    </a:cubicBezTo>
                    <a:cubicBezTo>
                      <a:pt x="385" y="955"/>
                      <a:pt x="130" y="529"/>
                      <a:pt x="130" y="65"/>
                    </a:cubicBezTo>
                    <a:cubicBezTo>
                      <a:pt x="130" y="29"/>
                      <a:pt x="101"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3"/>
              <p:cNvSpPr/>
              <p:nvPr/>
            </p:nvSpPr>
            <p:spPr>
              <a:xfrm>
                <a:off x="1803550" y="4628000"/>
                <a:ext cx="48425" cy="17825"/>
              </a:xfrm>
              <a:custGeom>
                <a:avLst/>
                <a:gdLst/>
                <a:ahLst/>
                <a:cxnLst/>
                <a:rect l="l" t="t" r="r" b="b"/>
                <a:pathLst>
                  <a:path w="1937" h="713" extrusionOk="0">
                    <a:moveTo>
                      <a:pt x="1864" y="1"/>
                    </a:moveTo>
                    <a:cubicBezTo>
                      <a:pt x="1843" y="1"/>
                      <a:pt x="1822" y="11"/>
                      <a:pt x="1810" y="29"/>
                    </a:cubicBezTo>
                    <a:cubicBezTo>
                      <a:pt x="1575" y="376"/>
                      <a:pt x="1187" y="584"/>
                      <a:pt x="768" y="584"/>
                    </a:cubicBezTo>
                    <a:lnTo>
                      <a:pt x="667" y="584"/>
                    </a:lnTo>
                    <a:cubicBezTo>
                      <a:pt x="470" y="584"/>
                      <a:pt x="280" y="538"/>
                      <a:pt x="104" y="450"/>
                    </a:cubicBezTo>
                    <a:cubicBezTo>
                      <a:pt x="95" y="445"/>
                      <a:pt x="85" y="443"/>
                      <a:pt x="75" y="443"/>
                    </a:cubicBezTo>
                    <a:cubicBezTo>
                      <a:pt x="51" y="443"/>
                      <a:pt x="28" y="456"/>
                      <a:pt x="17" y="479"/>
                    </a:cubicBezTo>
                    <a:cubicBezTo>
                      <a:pt x="1" y="510"/>
                      <a:pt x="14" y="549"/>
                      <a:pt x="46" y="565"/>
                    </a:cubicBezTo>
                    <a:cubicBezTo>
                      <a:pt x="240" y="662"/>
                      <a:pt x="449" y="712"/>
                      <a:pt x="667" y="712"/>
                    </a:cubicBezTo>
                    <a:lnTo>
                      <a:pt x="768" y="712"/>
                    </a:lnTo>
                    <a:cubicBezTo>
                      <a:pt x="1229" y="712"/>
                      <a:pt x="1659" y="484"/>
                      <a:pt x="1917" y="101"/>
                    </a:cubicBezTo>
                    <a:cubicBezTo>
                      <a:pt x="1937" y="72"/>
                      <a:pt x="1929" y="32"/>
                      <a:pt x="1900" y="12"/>
                    </a:cubicBezTo>
                    <a:cubicBezTo>
                      <a:pt x="1889" y="4"/>
                      <a:pt x="1876" y="1"/>
                      <a:pt x="1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3"/>
              <p:cNvSpPr/>
              <p:nvPr/>
            </p:nvSpPr>
            <p:spPr>
              <a:xfrm>
                <a:off x="1782025" y="4335275"/>
                <a:ext cx="147150" cy="171200"/>
              </a:xfrm>
              <a:custGeom>
                <a:avLst/>
                <a:gdLst/>
                <a:ahLst/>
                <a:cxnLst/>
                <a:rect l="l" t="t" r="r" b="b"/>
                <a:pathLst>
                  <a:path w="5886" h="6848" extrusionOk="0">
                    <a:moveTo>
                      <a:pt x="2944" y="1"/>
                    </a:moveTo>
                    <a:cubicBezTo>
                      <a:pt x="1699" y="1"/>
                      <a:pt x="0" y="3159"/>
                      <a:pt x="580" y="4943"/>
                    </a:cubicBezTo>
                    <a:cubicBezTo>
                      <a:pt x="1152" y="6698"/>
                      <a:pt x="2885" y="6840"/>
                      <a:pt x="2942" y="6845"/>
                    </a:cubicBezTo>
                    <a:lnTo>
                      <a:pt x="2942" y="6848"/>
                    </a:lnTo>
                    <a:cubicBezTo>
                      <a:pt x="2942" y="6848"/>
                      <a:pt x="4725" y="6729"/>
                      <a:pt x="5305" y="4946"/>
                    </a:cubicBezTo>
                    <a:cubicBezTo>
                      <a:pt x="5885" y="3164"/>
                      <a:pt x="4190" y="8"/>
                      <a:pt x="2944" y="4"/>
                    </a:cubicBezTo>
                    <a:lnTo>
                      <a:pt x="2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1795975" y="4358175"/>
                <a:ext cx="119250" cy="139650"/>
              </a:xfrm>
              <a:custGeom>
                <a:avLst/>
                <a:gdLst/>
                <a:ahLst/>
                <a:cxnLst/>
                <a:rect l="l" t="t" r="r" b="b"/>
                <a:pathLst>
                  <a:path w="4770" h="5586" extrusionOk="0">
                    <a:moveTo>
                      <a:pt x="2372" y="0"/>
                    </a:moveTo>
                    <a:lnTo>
                      <a:pt x="2372" y="3"/>
                    </a:lnTo>
                    <a:cubicBezTo>
                      <a:pt x="1357" y="46"/>
                      <a:pt x="0" y="2590"/>
                      <a:pt x="469" y="4034"/>
                    </a:cubicBezTo>
                    <a:cubicBezTo>
                      <a:pt x="906" y="5374"/>
                      <a:pt x="2174" y="5561"/>
                      <a:pt x="2372" y="5583"/>
                    </a:cubicBezTo>
                    <a:lnTo>
                      <a:pt x="2372" y="5585"/>
                    </a:lnTo>
                    <a:cubicBezTo>
                      <a:pt x="2372" y="5585"/>
                      <a:pt x="2376" y="5584"/>
                      <a:pt x="2385" y="5584"/>
                    </a:cubicBezTo>
                    <a:cubicBezTo>
                      <a:pt x="2393" y="5585"/>
                      <a:pt x="2399" y="5585"/>
                      <a:pt x="2399" y="5585"/>
                    </a:cubicBezTo>
                    <a:lnTo>
                      <a:pt x="2399" y="5583"/>
                    </a:lnTo>
                    <a:cubicBezTo>
                      <a:pt x="2595" y="5561"/>
                      <a:pt x="3865" y="5374"/>
                      <a:pt x="4300" y="4034"/>
                    </a:cubicBezTo>
                    <a:cubicBezTo>
                      <a:pt x="4769" y="2590"/>
                      <a:pt x="3413" y="46"/>
                      <a:pt x="2399" y="3"/>
                    </a:cubicBezTo>
                    <a:lnTo>
                      <a:pt x="2399" y="0"/>
                    </a:lnTo>
                    <a:cubicBezTo>
                      <a:pt x="2394" y="0"/>
                      <a:pt x="2390" y="2"/>
                      <a:pt x="2385" y="2"/>
                    </a:cubicBezTo>
                    <a:cubicBezTo>
                      <a:pt x="2381" y="2"/>
                      <a:pt x="2376" y="0"/>
                      <a:pt x="2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1556750" y="4629675"/>
                <a:ext cx="155600" cy="186150"/>
              </a:xfrm>
              <a:custGeom>
                <a:avLst/>
                <a:gdLst/>
                <a:ahLst/>
                <a:cxnLst/>
                <a:rect l="l" t="t" r="r" b="b"/>
                <a:pathLst>
                  <a:path w="6224" h="7446" extrusionOk="0">
                    <a:moveTo>
                      <a:pt x="3550" y="1"/>
                    </a:moveTo>
                    <a:cubicBezTo>
                      <a:pt x="3525" y="1"/>
                      <a:pt x="3501" y="14"/>
                      <a:pt x="3490" y="38"/>
                    </a:cubicBezTo>
                    <a:lnTo>
                      <a:pt x="9" y="7354"/>
                    </a:lnTo>
                    <a:cubicBezTo>
                      <a:pt x="0" y="7374"/>
                      <a:pt x="1" y="7398"/>
                      <a:pt x="12" y="7416"/>
                    </a:cubicBezTo>
                    <a:cubicBezTo>
                      <a:pt x="25" y="7435"/>
                      <a:pt x="46" y="7446"/>
                      <a:pt x="67" y="7446"/>
                    </a:cubicBezTo>
                    <a:lnTo>
                      <a:pt x="6160" y="7446"/>
                    </a:lnTo>
                    <a:cubicBezTo>
                      <a:pt x="6195" y="7446"/>
                      <a:pt x="6224" y="7417"/>
                      <a:pt x="6224" y="7382"/>
                    </a:cubicBezTo>
                    <a:cubicBezTo>
                      <a:pt x="6224" y="7346"/>
                      <a:pt x="6195" y="7317"/>
                      <a:pt x="6160" y="7317"/>
                    </a:cubicBezTo>
                    <a:lnTo>
                      <a:pt x="169" y="7317"/>
                    </a:lnTo>
                    <a:lnTo>
                      <a:pt x="3607" y="93"/>
                    </a:lnTo>
                    <a:cubicBezTo>
                      <a:pt x="3622" y="61"/>
                      <a:pt x="3609" y="22"/>
                      <a:pt x="3577" y="6"/>
                    </a:cubicBezTo>
                    <a:cubicBezTo>
                      <a:pt x="3568" y="2"/>
                      <a:pt x="3559"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1689675" y="4680925"/>
                <a:ext cx="67000" cy="81975"/>
              </a:xfrm>
              <a:custGeom>
                <a:avLst/>
                <a:gdLst/>
                <a:ahLst/>
                <a:cxnLst/>
                <a:rect l="l" t="t" r="r" b="b"/>
                <a:pathLst>
                  <a:path w="2680" h="3279" extrusionOk="0">
                    <a:moveTo>
                      <a:pt x="2401" y="0"/>
                    </a:moveTo>
                    <a:cubicBezTo>
                      <a:pt x="429" y="603"/>
                      <a:pt x="858" y="2282"/>
                      <a:pt x="858" y="2282"/>
                    </a:cubicBezTo>
                    <a:lnTo>
                      <a:pt x="0" y="2623"/>
                    </a:lnTo>
                    <a:lnTo>
                      <a:pt x="512" y="2951"/>
                    </a:lnTo>
                    <a:lnTo>
                      <a:pt x="1026" y="3279"/>
                    </a:lnTo>
                    <a:lnTo>
                      <a:pt x="976" y="2357"/>
                    </a:lnTo>
                    <a:cubicBezTo>
                      <a:pt x="976" y="2357"/>
                      <a:pt x="2680" y="2043"/>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1999225" y="4629675"/>
                <a:ext cx="155600" cy="186150"/>
              </a:xfrm>
              <a:custGeom>
                <a:avLst/>
                <a:gdLst/>
                <a:ahLst/>
                <a:cxnLst/>
                <a:rect l="l" t="t" r="r" b="b"/>
                <a:pathLst>
                  <a:path w="6224" h="7446" extrusionOk="0">
                    <a:moveTo>
                      <a:pt x="2675" y="0"/>
                    </a:moveTo>
                    <a:cubicBezTo>
                      <a:pt x="2666" y="0"/>
                      <a:pt x="2656" y="2"/>
                      <a:pt x="2647" y="6"/>
                    </a:cubicBezTo>
                    <a:cubicBezTo>
                      <a:pt x="2615" y="22"/>
                      <a:pt x="2602" y="61"/>
                      <a:pt x="2617" y="93"/>
                    </a:cubicBezTo>
                    <a:lnTo>
                      <a:pt x="6055" y="7317"/>
                    </a:lnTo>
                    <a:lnTo>
                      <a:pt x="64" y="7317"/>
                    </a:lnTo>
                    <a:cubicBezTo>
                      <a:pt x="29" y="7317"/>
                      <a:pt x="0" y="7346"/>
                      <a:pt x="0" y="7382"/>
                    </a:cubicBezTo>
                    <a:cubicBezTo>
                      <a:pt x="0" y="7417"/>
                      <a:pt x="29" y="7446"/>
                      <a:pt x="64" y="7446"/>
                    </a:cubicBezTo>
                    <a:lnTo>
                      <a:pt x="6156" y="7446"/>
                    </a:lnTo>
                    <a:cubicBezTo>
                      <a:pt x="6178" y="7446"/>
                      <a:pt x="6199" y="7435"/>
                      <a:pt x="6210" y="7416"/>
                    </a:cubicBezTo>
                    <a:cubicBezTo>
                      <a:pt x="6223" y="7397"/>
                      <a:pt x="6224" y="7374"/>
                      <a:pt x="6215" y="7354"/>
                    </a:cubicBezTo>
                    <a:lnTo>
                      <a:pt x="2733" y="38"/>
                    </a:lnTo>
                    <a:cubicBezTo>
                      <a:pt x="2722" y="14"/>
                      <a:pt x="2699" y="0"/>
                      <a:pt x="26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1954900" y="4680925"/>
                <a:ext cx="67000" cy="81975"/>
              </a:xfrm>
              <a:custGeom>
                <a:avLst/>
                <a:gdLst/>
                <a:ahLst/>
                <a:cxnLst/>
                <a:rect l="l" t="t" r="r" b="b"/>
                <a:pathLst>
                  <a:path w="2680" h="3279" extrusionOk="0">
                    <a:moveTo>
                      <a:pt x="279" y="0"/>
                    </a:moveTo>
                    <a:lnTo>
                      <a:pt x="279" y="0"/>
                    </a:lnTo>
                    <a:cubicBezTo>
                      <a:pt x="0" y="2043"/>
                      <a:pt x="1704" y="2357"/>
                      <a:pt x="1704" y="2357"/>
                    </a:cubicBezTo>
                    <a:lnTo>
                      <a:pt x="1654" y="3279"/>
                    </a:lnTo>
                    <a:lnTo>
                      <a:pt x="2168" y="2951"/>
                    </a:lnTo>
                    <a:lnTo>
                      <a:pt x="2680" y="2623"/>
                    </a:lnTo>
                    <a:lnTo>
                      <a:pt x="1822" y="2282"/>
                    </a:lnTo>
                    <a:cubicBezTo>
                      <a:pt x="1822" y="2282"/>
                      <a:pt x="2251" y="603"/>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2221075" y="4606525"/>
                <a:ext cx="73100" cy="204875"/>
              </a:xfrm>
              <a:custGeom>
                <a:avLst/>
                <a:gdLst/>
                <a:ahLst/>
                <a:cxnLst/>
                <a:rect l="l" t="t" r="r" b="b"/>
                <a:pathLst>
                  <a:path w="2924" h="8195" extrusionOk="0">
                    <a:moveTo>
                      <a:pt x="1817" y="1"/>
                    </a:moveTo>
                    <a:cubicBezTo>
                      <a:pt x="1814" y="1"/>
                      <a:pt x="1811" y="1"/>
                      <a:pt x="1809" y="1"/>
                    </a:cubicBezTo>
                    <a:cubicBezTo>
                      <a:pt x="1773" y="7"/>
                      <a:pt x="1749" y="39"/>
                      <a:pt x="1754" y="74"/>
                    </a:cubicBezTo>
                    <a:cubicBezTo>
                      <a:pt x="2093" y="2526"/>
                      <a:pt x="2415" y="5071"/>
                      <a:pt x="2627" y="6775"/>
                    </a:cubicBezTo>
                    <a:cubicBezTo>
                      <a:pt x="2708" y="7434"/>
                      <a:pt x="2763" y="7895"/>
                      <a:pt x="2784" y="8065"/>
                    </a:cubicBezTo>
                    <a:lnTo>
                      <a:pt x="65" y="8065"/>
                    </a:lnTo>
                    <a:cubicBezTo>
                      <a:pt x="29" y="8065"/>
                      <a:pt x="0" y="8094"/>
                      <a:pt x="0" y="8130"/>
                    </a:cubicBezTo>
                    <a:cubicBezTo>
                      <a:pt x="0" y="8165"/>
                      <a:pt x="29" y="8194"/>
                      <a:pt x="65" y="8194"/>
                    </a:cubicBezTo>
                    <a:lnTo>
                      <a:pt x="2857" y="8194"/>
                    </a:lnTo>
                    <a:cubicBezTo>
                      <a:pt x="2876" y="8194"/>
                      <a:pt x="2893" y="8185"/>
                      <a:pt x="2904" y="8172"/>
                    </a:cubicBezTo>
                    <a:cubicBezTo>
                      <a:pt x="2917" y="8159"/>
                      <a:pt x="2923" y="8140"/>
                      <a:pt x="2921" y="8122"/>
                    </a:cubicBezTo>
                    <a:cubicBezTo>
                      <a:pt x="2921" y="8122"/>
                      <a:pt x="2859" y="7602"/>
                      <a:pt x="2754" y="6758"/>
                    </a:cubicBezTo>
                    <a:lnTo>
                      <a:pt x="2754" y="6759"/>
                    </a:lnTo>
                    <a:cubicBezTo>
                      <a:pt x="2543" y="5056"/>
                      <a:pt x="2221" y="2509"/>
                      <a:pt x="1882" y="57"/>
                    </a:cubicBezTo>
                    <a:cubicBezTo>
                      <a:pt x="1877" y="24"/>
                      <a:pt x="1848"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1948600" y="3898375"/>
                <a:ext cx="270825" cy="476150"/>
              </a:xfrm>
              <a:custGeom>
                <a:avLst/>
                <a:gdLst/>
                <a:ahLst/>
                <a:cxnLst/>
                <a:rect l="l" t="t" r="r" b="b"/>
                <a:pathLst>
                  <a:path w="10833" h="19046" extrusionOk="0">
                    <a:moveTo>
                      <a:pt x="73" y="0"/>
                    </a:moveTo>
                    <a:cubicBezTo>
                      <a:pt x="54" y="0"/>
                      <a:pt x="35" y="9"/>
                      <a:pt x="22" y="26"/>
                    </a:cubicBezTo>
                    <a:cubicBezTo>
                      <a:pt x="0" y="55"/>
                      <a:pt x="6" y="95"/>
                      <a:pt x="35" y="116"/>
                    </a:cubicBezTo>
                    <a:cubicBezTo>
                      <a:pt x="2161" y="1726"/>
                      <a:pt x="4891" y="3976"/>
                      <a:pt x="5825" y="5545"/>
                    </a:cubicBezTo>
                    <a:cubicBezTo>
                      <a:pt x="6258" y="6274"/>
                      <a:pt x="6833" y="7592"/>
                      <a:pt x="7531" y="9462"/>
                    </a:cubicBezTo>
                    <a:cubicBezTo>
                      <a:pt x="7970" y="10638"/>
                      <a:pt x="8460" y="12036"/>
                      <a:pt x="8986" y="13618"/>
                    </a:cubicBezTo>
                    <a:cubicBezTo>
                      <a:pt x="9681" y="15708"/>
                      <a:pt x="10301" y="17699"/>
                      <a:pt x="10699" y="19000"/>
                    </a:cubicBezTo>
                    <a:cubicBezTo>
                      <a:pt x="10707" y="19028"/>
                      <a:pt x="10733" y="19046"/>
                      <a:pt x="10760" y="19046"/>
                    </a:cubicBezTo>
                    <a:cubicBezTo>
                      <a:pt x="10767" y="19046"/>
                      <a:pt x="10774" y="19045"/>
                      <a:pt x="10779" y="19044"/>
                    </a:cubicBezTo>
                    <a:cubicBezTo>
                      <a:pt x="10814" y="19033"/>
                      <a:pt x="10833" y="18997"/>
                      <a:pt x="10823" y="18963"/>
                    </a:cubicBezTo>
                    <a:cubicBezTo>
                      <a:pt x="10425" y="17660"/>
                      <a:pt x="9804" y="15668"/>
                      <a:pt x="9108" y="13577"/>
                    </a:cubicBezTo>
                    <a:cubicBezTo>
                      <a:pt x="8582" y="11994"/>
                      <a:pt x="8092" y="10595"/>
                      <a:pt x="7652" y="9417"/>
                    </a:cubicBezTo>
                    <a:cubicBezTo>
                      <a:pt x="6951" y="7539"/>
                      <a:pt x="6374" y="6214"/>
                      <a:pt x="5936" y="5478"/>
                    </a:cubicBezTo>
                    <a:cubicBezTo>
                      <a:pt x="4991" y="3892"/>
                      <a:pt x="2247" y="1631"/>
                      <a:pt x="112" y="13"/>
                    </a:cubicBezTo>
                    <a:cubicBezTo>
                      <a:pt x="101" y="5"/>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1417400" y="4606525"/>
                <a:ext cx="73075" cy="204875"/>
              </a:xfrm>
              <a:custGeom>
                <a:avLst/>
                <a:gdLst/>
                <a:ahLst/>
                <a:cxnLst/>
                <a:rect l="l" t="t" r="r" b="b"/>
                <a:pathLst>
                  <a:path w="2923" h="8195" extrusionOk="0">
                    <a:moveTo>
                      <a:pt x="1107" y="1"/>
                    </a:moveTo>
                    <a:cubicBezTo>
                      <a:pt x="1075" y="1"/>
                      <a:pt x="1047" y="24"/>
                      <a:pt x="1042" y="57"/>
                    </a:cubicBezTo>
                    <a:cubicBezTo>
                      <a:pt x="684" y="2647"/>
                      <a:pt x="342" y="5368"/>
                      <a:pt x="170" y="6759"/>
                    </a:cubicBezTo>
                    <a:cubicBezTo>
                      <a:pt x="65" y="7603"/>
                      <a:pt x="3" y="8122"/>
                      <a:pt x="3" y="8122"/>
                    </a:cubicBezTo>
                    <a:cubicBezTo>
                      <a:pt x="1" y="8140"/>
                      <a:pt x="6" y="8159"/>
                      <a:pt x="18" y="8172"/>
                    </a:cubicBezTo>
                    <a:cubicBezTo>
                      <a:pt x="31" y="8186"/>
                      <a:pt x="48" y="8194"/>
                      <a:pt x="66" y="8194"/>
                    </a:cubicBezTo>
                    <a:lnTo>
                      <a:pt x="2858" y="8194"/>
                    </a:lnTo>
                    <a:cubicBezTo>
                      <a:pt x="2895" y="8194"/>
                      <a:pt x="2922" y="8165"/>
                      <a:pt x="2922" y="8130"/>
                    </a:cubicBezTo>
                    <a:cubicBezTo>
                      <a:pt x="2922" y="8094"/>
                      <a:pt x="2895" y="8065"/>
                      <a:pt x="2858" y="8065"/>
                    </a:cubicBezTo>
                    <a:lnTo>
                      <a:pt x="140" y="8065"/>
                    </a:lnTo>
                    <a:cubicBezTo>
                      <a:pt x="160" y="7895"/>
                      <a:pt x="216" y="7434"/>
                      <a:pt x="297" y="6775"/>
                    </a:cubicBezTo>
                    <a:cubicBezTo>
                      <a:pt x="470" y="5383"/>
                      <a:pt x="812" y="2664"/>
                      <a:pt x="1170" y="74"/>
                    </a:cubicBezTo>
                    <a:cubicBezTo>
                      <a:pt x="1174" y="39"/>
                      <a:pt x="1150" y="7"/>
                      <a:pt x="1115" y="1"/>
                    </a:cubicBezTo>
                    <a:cubicBezTo>
                      <a:pt x="1113" y="1"/>
                      <a:pt x="1110"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1492150" y="3898350"/>
                <a:ext cx="270800" cy="476175"/>
              </a:xfrm>
              <a:custGeom>
                <a:avLst/>
                <a:gdLst/>
                <a:ahLst/>
                <a:cxnLst/>
                <a:rect l="l" t="t" r="r" b="b"/>
                <a:pathLst>
                  <a:path w="10832" h="19047" extrusionOk="0">
                    <a:moveTo>
                      <a:pt x="10760" y="1"/>
                    </a:moveTo>
                    <a:cubicBezTo>
                      <a:pt x="10746" y="1"/>
                      <a:pt x="10732" y="5"/>
                      <a:pt x="10721" y="14"/>
                    </a:cubicBezTo>
                    <a:cubicBezTo>
                      <a:pt x="8585" y="1632"/>
                      <a:pt x="5842" y="3893"/>
                      <a:pt x="4897" y="5479"/>
                    </a:cubicBezTo>
                    <a:cubicBezTo>
                      <a:pt x="4459" y="6215"/>
                      <a:pt x="3882" y="7540"/>
                      <a:pt x="3181" y="9418"/>
                    </a:cubicBezTo>
                    <a:cubicBezTo>
                      <a:pt x="2740" y="10598"/>
                      <a:pt x="2250" y="11997"/>
                      <a:pt x="1724" y="13578"/>
                    </a:cubicBezTo>
                    <a:cubicBezTo>
                      <a:pt x="1029" y="15666"/>
                      <a:pt x="408" y="17660"/>
                      <a:pt x="10" y="18964"/>
                    </a:cubicBezTo>
                    <a:cubicBezTo>
                      <a:pt x="0" y="18998"/>
                      <a:pt x="19" y="19034"/>
                      <a:pt x="54" y="19045"/>
                    </a:cubicBezTo>
                    <a:cubicBezTo>
                      <a:pt x="59" y="19046"/>
                      <a:pt x="66" y="19047"/>
                      <a:pt x="73" y="19047"/>
                    </a:cubicBezTo>
                    <a:cubicBezTo>
                      <a:pt x="99" y="19047"/>
                      <a:pt x="125" y="19029"/>
                      <a:pt x="134" y="19001"/>
                    </a:cubicBezTo>
                    <a:cubicBezTo>
                      <a:pt x="532" y="17698"/>
                      <a:pt x="1153" y="15706"/>
                      <a:pt x="1847" y="13619"/>
                    </a:cubicBezTo>
                    <a:cubicBezTo>
                      <a:pt x="2372" y="12040"/>
                      <a:pt x="2862" y="10642"/>
                      <a:pt x="3301" y="9463"/>
                    </a:cubicBezTo>
                    <a:cubicBezTo>
                      <a:pt x="4000" y="7592"/>
                      <a:pt x="4574" y="6274"/>
                      <a:pt x="5008" y="5546"/>
                    </a:cubicBezTo>
                    <a:cubicBezTo>
                      <a:pt x="5942" y="3977"/>
                      <a:pt x="8672" y="1728"/>
                      <a:pt x="10798" y="117"/>
                    </a:cubicBezTo>
                    <a:cubicBezTo>
                      <a:pt x="10826" y="96"/>
                      <a:pt x="10832" y="56"/>
                      <a:pt x="10811" y="27"/>
                    </a:cubicBezTo>
                    <a:cubicBezTo>
                      <a:pt x="10798" y="10"/>
                      <a:pt x="10779" y="1"/>
                      <a:pt x="10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2172750" y="4938900"/>
                <a:ext cx="326625" cy="129175"/>
              </a:xfrm>
              <a:custGeom>
                <a:avLst/>
                <a:gdLst/>
                <a:ahLst/>
                <a:cxnLst/>
                <a:rect l="l" t="t" r="r" b="b"/>
                <a:pathLst>
                  <a:path w="13065" h="5167" extrusionOk="0">
                    <a:moveTo>
                      <a:pt x="2578" y="0"/>
                    </a:moveTo>
                    <a:cubicBezTo>
                      <a:pt x="2319" y="0"/>
                      <a:pt x="2292" y="546"/>
                      <a:pt x="2292" y="546"/>
                    </a:cubicBezTo>
                    <a:lnTo>
                      <a:pt x="2170" y="546"/>
                    </a:lnTo>
                    <a:lnTo>
                      <a:pt x="2170" y="954"/>
                    </a:lnTo>
                    <a:lnTo>
                      <a:pt x="2292" y="954"/>
                    </a:lnTo>
                    <a:lnTo>
                      <a:pt x="2292" y="1041"/>
                    </a:lnTo>
                    <a:lnTo>
                      <a:pt x="130" y="1041"/>
                    </a:lnTo>
                    <a:cubicBezTo>
                      <a:pt x="57" y="1041"/>
                      <a:pt x="1" y="1098"/>
                      <a:pt x="1" y="1170"/>
                    </a:cubicBezTo>
                    <a:cubicBezTo>
                      <a:pt x="1" y="1241"/>
                      <a:pt x="58" y="1299"/>
                      <a:pt x="130" y="1299"/>
                    </a:cubicBezTo>
                    <a:lnTo>
                      <a:pt x="2292" y="1299"/>
                    </a:lnTo>
                    <a:lnTo>
                      <a:pt x="2292" y="5166"/>
                    </a:lnTo>
                    <a:lnTo>
                      <a:pt x="2864" y="5166"/>
                    </a:lnTo>
                    <a:lnTo>
                      <a:pt x="2864" y="1299"/>
                    </a:lnTo>
                    <a:lnTo>
                      <a:pt x="3925" y="1299"/>
                    </a:lnTo>
                    <a:lnTo>
                      <a:pt x="3925" y="5166"/>
                    </a:lnTo>
                    <a:lnTo>
                      <a:pt x="4497" y="5166"/>
                    </a:lnTo>
                    <a:lnTo>
                      <a:pt x="4497" y="1299"/>
                    </a:lnTo>
                    <a:lnTo>
                      <a:pt x="5516" y="1299"/>
                    </a:lnTo>
                    <a:lnTo>
                      <a:pt x="5516" y="5166"/>
                    </a:lnTo>
                    <a:lnTo>
                      <a:pt x="6088" y="5166"/>
                    </a:lnTo>
                    <a:lnTo>
                      <a:pt x="6088" y="1299"/>
                    </a:lnTo>
                    <a:lnTo>
                      <a:pt x="7149" y="1299"/>
                    </a:lnTo>
                    <a:lnTo>
                      <a:pt x="7149" y="5166"/>
                    </a:lnTo>
                    <a:lnTo>
                      <a:pt x="7721" y="5166"/>
                    </a:lnTo>
                    <a:lnTo>
                      <a:pt x="7721" y="1299"/>
                    </a:lnTo>
                    <a:lnTo>
                      <a:pt x="8686" y="1299"/>
                    </a:lnTo>
                    <a:lnTo>
                      <a:pt x="8686" y="5166"/>
                    </a:lnTo>
                    <a:lnTo>
                      <a:pt x="9257" y="5166"/>
                    </a:lnTo>
                    <a:lnTo>
                      <a:pt x="9257" y="1299"/>
                    </a:lnTo>
                    <a:lnTo>
                      <a:pt x="10351" y="1299"/>
                    </a:lnTo>
                    <a:lnTo>
                      <a:pt x="10351" y="5166"/>
                    </a:lnTo>
                    <a:lnTo>
                      <a:pt x="10923" y="5166"/>
                    </a:lnTo>
                    <a:lnTo>
                      <a:pt x="10923" y="1299"/>
                    </a:lnTo>
                    <a:lnTo>
                      <a:pt x="12936" y="1299"/>
                    </a:lnTo>
                    <a:cubicBezTo>
                      <a:pt x="13007" y="1299"/>
                      <a:pt x="13065" y="1241"/>
                      <a:pt x="13065" y="1170"/>
                    </a:cubicBezTo>
                    <a:cubicBezTo>
                      <a:pt x="13065" y="1098"/>
                      <a:pt x="13007" y="1041"/>
                      <a:pt x="12936" y="1041"/>
                    </a:cubicBezTo>
                    <a:lnTo>
                      <a:pt x="10922" y="1041"/>
                    </a:lnTo>
                    <a:lnTo>
                      <a:pt x="10922" y="954"/>
                    </a:lnTo>
                    <a:lnTo>
                      <a:pt x="11045" y="954"/>
                    </a:lnTo>
                    <a:lnTo>
                      <a:pt x="11045" y="546"/>
                    </a:lnTo>
                    <a:lnTo>
                      <a:pt x="10922" y="546"/>
                    </a:lnTo>
                    <a:cubicBezTo>
                      <a:pt x="10922" y="546"/>
                      <a:pt x="10896" y="0"/>
                      <a:pt x="10637" y="0"/>
                    </a:cubicBezTo>
                    <a:cubicBezTo>
                      <a:pt x="10378" y="0"/>
                      <a:pt x="10351" y="546"/>
                      <a:pt x="10351" y="546"/>
                    </a:cubicBezTo>
                    <a:lnTo>
                      <a:pt x="10229" y="546"/>
                    </a:lnTo>
                    <a:lnTo>
                      <a:pt x="10229" y="954"/>
                    </a:lnTo>
                    <a:lnTo>
                      <a:pt x="10351" y="954"/>
                    </a:lnTo>
                    <a:lnTo>
                      <a:pt x="10351" y="1041"/>
                    </a:lnTo>
                    <a:lnTo>
                      <a:pt x="9257" y="1041"/>
                    </a:lnTo>
                    <a:lnTo>
                      <a:pt x="9257" y="954"/>
                    </a:lnTo>
                    <a:lnTo>
                      <a:pt x="9380" y="954"/>
                    </a:lnTo>
                    <a:lnTo>
                      <a:pt x="9380" y="546"/>
                    </a:lnTo>
                    <a:lnTo>
                      <a:pt x="9257" y="546"/>
                    </a:lnTo>
                    <a:cubicBezTo>
                      <a:pt x="9257" y="546"/>
                      <a:pt x="9230" y="0"/>
                      <a:pt x="8972" y="0"/>
                    </a:cubicBezTo>
                    <a:cubicBezTo>
                      <a:pt x="8713" y="0"/>
                      <a:pt x="8685" y="546"/>
                      <a:pt x="8685" y="546"/>
                    </a:cubicBezTo>
                    <a:lnTo>
                      <a:pt x="8563" y="546"/>
                    </a:lnTo>
                    <a:lnTo>
                      <a:pt x="8563" y="954"/>
                    </a:lnTo>
                    <a:lnTo>
                      <a:pt x="8685" y="954"/>
                    </a:lnTo>
                    <a:lnTo>
                      <a:pt x="8685" y="1041"/>
                    </a:lnTo>
                    <a:lnTo>
                      <a:pt x="7720" y="1041"/>
                    </a:lnTo>
                    <a:lnTo>
                      <a:pt x="7720" y="954"/>
                    </a:lnTo>
                    <a:lnTo>
                      <a:pt x="7844" y="954"/>
                    </a:lnTo>
                    <a:lnTo>
                      <a:pt x="7844" y="546"/>
                    </a:lnTo>
                    <a:lnTo>
                      <a:pt x="7720" y="546"/>
                    </a:lnTo>
                    <a:cubicBezTo>
                      <a:pt x="7720" y="546"/>
                      <a:pt x="7694" y="0"/>
                      <a:pt x="7435" y="0"/>
                    </a:cubicBezTo>
                    <a:cubicBezTo>
                      <a:pt x="7177" y="0"/>
                      <a:pt x="7149" y="546"/>
                      <a:pt x="7149" y="546"/>
                    </a:cubicBezTo>
                    <a:lnTo>
                      <a:pt x="7027" y="546"/>
                    </a:lnTo>
                    <a:lnTo>
                      <a:pt x="7027" y="954"/>
                    </a:lnTo>
                    <a:lnTo>
                      <a:pt x="7149" y="954"/>
                    </a:lnTo>
                    <a:lnTo>
                      <a:pt x="7149" y="1041"/>
                    </a:lnTo>
                    <a:lnTo>
                      <a:pt x="6088" y="1041"/>
                    </a:lnTo>
                    <a:lnTo>
                      <a:pt x="6088" y="954"/>
                    </a:lnTo>
                    <a:lnTo>
                      <a:pt x="6210" y="954"/>
                    </a:lnTo>
                    <a:lnTo>
                      <a:pt x="6210" y="546"/>
                    </a:lnTo>
                    <a:lnTo>
                      <a:pt x="6088" y="546"/>
                    </a:lnTo>
                    <a:cubicBezTo>
                      <a:pt x="6088" y="546"/>
                      <a:pt x="6060" y="0"/>
                      <a:pt x="5802" y="0"/>
                    </a:cubicBezTo>
                    <a:cubicBezTo>
                      <a:pt x="5543" y="0"/>
                      <a:pt x="5516" y="546"/>
                      <a:pt x="5516" y="546"/>
                    </a:cubicBezTo>
                    <a:lnTo>
                      <a:pt x="5393" y="546"/>
                    </a:lnTo>
                    <a:lnTo>
                      <a:pt x="5393" y="954"/>
                    </a:lnTo>
                    <a:lnTo>
                      <a:pt x="5516" y="954"/>
                    </a:lnTo>
                    <a:lnTo>
                      <a:pt x="5516" y="1041"/>
                    </a:lnTo>
                    <a:lnTo>
                      <a:pt x="4496" y="1041"/>
                    </a:lnTo>
                    <a:lnTo>
                      <a:pt x="4496" y="954"/>
                    </a:lnTo>
                    <a:lnTo>
                      <a:pt x="4620" y="954"/>
                    </a:lnTo>
                    <a:lnTo>
                      <a:pt x="4620" y="546"/>
                    </a:lnTo>
                    <a:lnTo>
                      <a:pt x="4496" y="546"/>
                    </a:lnTo>
                    <a:cubicBezTo>
                      <a:pt x="4496" y="546"/>
                      <a:pt x="4470" y="0"/>
                      <a:pt x="4211" y="0"/>
                    </a:cubicBezTo>
                    <a:cubicBezTo>
                      <a:pt x="3953" y="0"/>
                      <a:pt x="3925" y="546"/>
                      <a:pt x="3925" y="546"/>
                    </a:cubicBezTo>
                    <a:lnTo>
                      <a:pt x="3803" y="546"/>
                    </a:lnTo>
                    <a:lnTo>
                      <a:pt x="3803" y="954"/>
                    </a:lnTo>
                    <a:lnTo>
                      <a:pt x="3925" y="954"/>
                    </a:lnTo>
                    <a:lnTo>
                      <a:pt x="3925" y="1041"/>
                    </a:lnTo>
                    <a:lnTo>
                      <a:pt x="2864" y="1041"/>
                    </a:lnTo>
                    <a:lnTo>
                      <a:pt x="2864" y="954"/>
                    </a:lnTo>
                    <a:lnTo>
                      <a:pt x="2986" y="954"/>
                    </a:lnTo>
                    <a:lnTo>
                      <a:pt x="2986" y="546"/>
                    </a:lnTo>
                    <a:lnTo>
                      <a:pt x="2864" y="546"/>
                    </a:lnTo>
                    <a:cubicBezTo>
                      <a:pt x="2864" y="546"/>
                      <a:pt x="2837" y="0"/>
                      <a:pt x="2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1692275" y="4938900"/>
                <a:ext cx="326650" cy="129175"/>
              </a:xfrm>
              <a:custGeom>
                <a:avLst/>
                <a:gdLst/>
                <a:ahLst/>
                <a:cxnLst/>
                <a:rect l="l" t="t" r="r" b="b"/>
                <a:pathLst>
                  <a:path w="13066" h="5167" extrusionOk="0">
                    <a:moveTo>
                      <a:pt x="2579" y="0"/>
                    </a:moveTo>
                    <a:cubicBezTo>
                      <a:pt x="2320" y="0"/>
                      <a:pt x="2293" y="546"/>
                      <a:pt x="2293" y="546"/>
                    </a:cubicBezTo>
                    <a:lnTo>
                      <a:pt x="2170" y="546"/>
                    </a:lnTo>
                    <a:lnTo>
                      <a:pt x="2170" y="954"/>
                    </a:lnTo>
                    <a:lnTo>
                      <a:pt x="2293" y="954"/>
                    </a:lnTo>
                    <a:lnTo>
                      <a:pt x="2293" y="1041"/>
                    </a:lnTo>
                    <a:lnTo>
                      <a:pt x="129" y="1041"/>
                    </a:lnTo>
                    <a:cubicBezTo>
                      <a:pt x="58" y="1041"/>
                      <a:pt x="1" y="1098"/>
                      <a:pt x="1" y="1170"/>
                    </a:cubicBezTo>
                    <a:cubicBezTo>
                      <a:pt x="1" y="1241"/>
                      <a:pt x="58" y="1299"/>
                      <a:pt x="129" y="1299"/>
                    </a:cubicBezTo>
                    <a:lnTo>
                      <a:pt x="2293" y="1299"/>
                    </a:lnTo>
                    <a:lnTo>
                      <a:pt x="2293" y="5166"/>
                    </a:lnTo>
                    <a:lnTo>
                      <a:pt x="2865" y="5166"/>
                    </a:lnTo>
                    <a:lnTo>
                      <a:pt x="2865" y="1299"/>
                    </a:lnTo>
                    <a:lnTo>
                      <a:pt x="3926" y="1299"/>
                    </a:lnTo>
                    <a:lnTo>
                      <a:pt x="3926" y="5166"/>
                    </a:lnTo>
                    <a:lnTo>
                      <a:pt x="4497" y="5166"/>
                    </a:lnTo>
                    <a:lnTo>
                      <a:pt x="4497" y="1299"/>
                    </a:lnTo>
                    <a:lnTo>
                      <a:pt x="5517" y="1299"/>
                    </a:lnTo>
                    <a:lnTo>
                      <a:pt x="5517" y="5166"/>
                    </a:lnTo>
                    <a:lnTo>
                      <a:pt x="6089" y="5166"/>
                    </a:lnTo>
                    <a:lnTo>
                      <a:pt x="6089" y="1299"/>
                    </a:lnTo>
                    <a:lnTo>
                      <a:pt x="7150" y="1299"/>
                    </a:lnTo>
                    <a:lnTo>
                      <a:pt x="7150" y="5166"/>
                    </a:lnTo>
                    <a:lnTo>
                      <a:pt x="7721" y="5166"/>
                    </a:lnTo>
                    <a:lnTo>
                      <a:pt x="7721" y="1299"/>
                    </a:lnTo>
                    <a:lnTo>
                      <a:pt x="8687" y="1299"/>
                    </a:lnTo>
                    <a:lnTo>
                      <a:pt x="8687" y="5166"/>
                    </a:lnTo>
                    <a:lnTo>
                      <a:pt x="9258" y="5166"/>
                    </a:lnTo>
                    <a:lnTo>
                      <a:pt x="9258" y="1299"/>
                    </a:lnTo>
                    <a:lnTo>
                      <a:pt x="10352" y="1299"/>
                    </a:lnTo>
                    <a:lnTo>
                      <a:pt x="10352" y="5166"/>
                    </a:lnTo>
                    <a:lnTo>
                      <a:pt x="10923" y="5166"/>
                    </a:lnTo>
                    <a:lnTo>
                      <a:pt x="10923" y="1299"/>
                    </a:lnTo>
                    <a:lnTo>
                      <a:pt x="12937" y="1299"/>
                    </a:lnTo>
                    <a:cubicBezTo>
                      <a:pt x="13008" y="1299"/>
                      <a:pt x="13066" y="1241"/>
                      <a:pt x="13066" y="1170"/>
                    </a:cubicBezTo>
                    <a:cubicBezTo>
                      <a:pt x="13066" y="1098"/>
                      <a:pt x="13008" y="1041"/>
                      <a:pt x="12937" y="1041"/>
                    </a:cubicBezTo>
                    <a:lnTo>
                      <a:pt x="10923" y="1041"/>
                    </a:lnTo>
                    <a:lnTo>
                      <a:pt x="10923" y="954"/>
                    </a:lnTo>
                    <a:lnTo>
                      <a:pt x="11045" y="954"/>
                    </a:lnTo>
                    <a:lnTo>
                      <a:pt x="11045" y="546"/>
                    </a:lnTo>
                    <a:lnTo>
                      <a:pt x="10923" y="546"/>
                    </a:lnTo>
                    <a:cubicBezTo>
                      <a:pt x="10923" y="546"/>
                      <a:pt x="10895" y="0"/>
                      <a:pt x="10638" y="0"/>
                    </a:cubicBezTo>
                    <a:cubicBezTo>
                      <a:pt x="10379" y="0"/>
                      <a:pt x="10352" y="546"/>
                      <a:pt x="10352" y="546"/>
                    </a:cubicBezTo>
                    <a:lnTo>
                      <a:pt x="10229" y="546"/>
                    </a:lnTo>
                    <a:lnTo>
                      <a:pt x="10229" y="954"/>
                    </a:lnTo>
                    <a:lnTo>
                      <a:pt x="10352" y="954"/>
                    </a:lnTo>
                    <a:lnTo>
                      <a:pt x="10352" y="1041"/>
                    </a:lnTo>
                    <a:lnTo>
                      <a:pt x="9257" y="1041"/>
                    </a:lnTo>
                    <a:lnTo>
                      <a:pt x="9257" y="954"/>
                    </a:lnTo>
                    <a:lnTo>
                      <a:pt x="9381" y="954"/>
                    </a:lnTo>
                    <a:lnTo>
                      <a:pt x="9381" y="546"/>
                    </a:lnTo>
                    <a:lnTo>
                      <a:pt x="9257" y="546"/>
                    </a:lnTo>
                    <a:cubicBezTo>
                      <a:pt x="9257" y="546"/>
                      <a:pt x="9231" y="0"/>
                      <a:pt x="8972" y="0"/>
                    </a:cubicBezTo>
                    <a:cubicBezTo>
                      <a:pt x="8714" y="0"/>
                      <a:pt x="8686" y="546"/>
                      <a:pt x="8686" y="546"/>
                    </a:cubicBezTo>
                    <a:lnTo>
                      <a:pt x="8564" y="546"/>
                    </a:lnTo>
                    <a:lnTo>
                      <a:pt x="8564" y="954"/>
                    </a:lnTo>
                    <a:lnTo>
                      <a:pt x="8686" y="954"/>
                    </a:lnTo>
                    <a:lnTo>
                      <a:pt x="8686" y="1041"/>
                    </a:lnTo>
                    <a:lnTo>
                      <a:pt x="7721" y="1041"/>
                    </a:lnTo>
                    <a:lnTo>
                      <a:pt x="7721" y="954"/>
                    </a:lnTo>
                    <a:lnTo>
                      <a:pt x="7844" y="954"/>
                    </a:lnTo>
                    <a:lnTo>
                      <a:pt x="7844" y="546"/>
                    </a:lnTo>
                    <a:lnTo>
                      <a:pt x="7721" y="546"/>
                    </a:lnTo>
                    <a:cubicBezTo>
                      <a:pt x="7721" y="546"/>
                      <a:pt x="7695" y="0"/>
                      <a:pt x="7436" y="0"/>
                    </a:cubicBezTo>
                    <a:cubicBezTo>
                      <a:pt x="7177" y="0"/>
                      <a:pt x="7150" y="546"/>
                      <a:pt x="7150" y="546"/>
                    </a:cubicBezTo>
                    <a:lnTo>
                      <a:pt x="7028" y="546"/>
                    </a:lnTo>
                    <a:lnTo>
                      <a:pt x="7028" y="954"/>
                    </a:lnTo>
                    <a:lnTo>
                      <a:pt x="7150" y="954"/>
                    </a:lnTo>
                    <a:lnTo>
                      <a:pt x="7150" y="1041"/>
                    </a:lnTo>
                    <a:lnTo>
                      <a:pt x="6089" y="1041"/>
                    </a:lnTo>
                    <a:lnTo>
                      <a:pt x="6089" y="954"/>
                    </a:lnTo>
                    <a:lnTo>
                      <a:pt x="6211" y="954"/>
                    </a:lnTo>
                    <a:lnTo>
                      <a:pt x="6211" y="546"/>
                    </a:lnTo>
                    <a:lnTo>
                      <a:pt x="6089" y="546"/>
                    </a:lnTo>
                    <a:cubicBezTo>
                      <a:pt x="6089" y="546"/>
                      <a:pt x="6061" y="0"/>
                      <a:pt x="5803" y="0"/>
                    </a:cubicBezTo>
                    <a:cubicBezTo>
                      <a:pt x="5544" y="0"/>
                      <a:pt x="5517" y="546"/>
                      <a:pt x="5517" y="546"/>
                    </a:cubicBezTo>
                    <a:lnTo>
                      <a:pt x="5394" y="546"/>
                    </a:lnTo>
                    <a:lnTo>
                      <a:pt x="5394" y="954"/>
                    </a:lnTo>
                    <a:lnTo>
                      <a:pt x="5517" y="954"/>
                    </a:lnTo>
                    <a:lnTo>
                      <a:pt x="5517" y="1041"/>
                    </a:lnTo>
                    <a:lnTo>
                      <a:pt x="4497" y="1041"/>
                    </a:lnTo>
                    <a:lnTo>
                      <a:pt x="4497" y="954"/>
                    </a:lnTo>
                    <a:lnTo>
                      <a:pt x="4621" y="954"/>
                    </a:lnTo>
                    <a:lnTo>
                      <a:pt x="4621" y="546"/>
                    </a:lnTo>
                    <a:lnTo>
                      <a:pt x="4497" y="546"/>
                    </a:lnTo>
                    <a:cubicBezTo>
                      <a:pt x="4497" y="546"/>
                      <a:pt x="4471" y="0"/>
                      <a:pt x="4212" y="0"/>
                    </a:cubicBezTo>
                    <a:cubicBezTo>
                      <a:pt x="3954" y="0"/>
                      <a:pt x="3926" y="546"/>
                      <a:pt x="3926" y="546"/>
                    </a:cubicBezTo>
                    <a:lnTo>
                      <a:pt x="3804" y="546"/>
                    </a:lnTo>
                    <a:lnTo>
                      <a:pt x="3804" y="954"/>
                    </a:lnTo>
                    <a:lnTo>
                      <a:pt x="3926" y="954"/>
                    </a:lnTo>
                    <a:lnTo>
                      <a:pt x="3926" y="1041"/>
                    </a:lnTo>
                    <a:lnTo>
                      <a:pt x="2865" y="1041"/>
                    </a:lnTo>
                    <a:lnTo>
                      <a:pt x="2865" y="954"/>
                    </a:lnTo>
                    <a:lnTo>
                      <a:pt x="2987" y="954"/>
                    </a:lnTo>
                    <a:lnTo>
                      <a:pt x="2987" y="546"/>
                    </a:lnTo>
                    <a:lnTo>
                      <a:pt x="2865" y="546"/>
                    </a:lnTo>
                    <a:cubicBezTo>
                      <a:pt x="2865" y="546"/>
                      <a:pt x="2837" y="0"/>
                      <a:pt x="2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1212200" y="4938900"/>
                <a:ext cx="326625" cy="129175"/>
              </a:xfrm>
              <a:custGeom>
                <a:avLst/>
                <a:gdLst/>
                <a:ahLst/>
                <a:cxnLst/>
                <a:rect l="l" t="t" r="r" b="b"/>
                <a:pathLst>
                  <a:path w="13065" h="5167" extrusionOk="0">
                    <a:moveTo>
                      <a:pt x="2428" y="0"/>
                    </a:moveTo>
                    <a:cubicBezTo>
                      <a:pt x="2169" y="0"/>
                      <a:pt x="2143" y="546"/>
                      <a:pt x="2143" y="546"/>
                    </a:cubicBezTo>
                    <a:lnTo>
                      <a:pt x="2019" y="546"/>
                    </a:lnTo>
                    <a:lnTo>
                      <a:pt x="2019" y="954"/>
                    </a:lnTo>
                    <a:lnTo>
                      <a:pt x="2143" y="954"/>
                    </a:lnTo>
                    <a:lnTo>
                      <a:pt x="2143" y="1041"/>
                    </a:lnTo>
                    <a:lnTo>
                      <a:pt x="129" y="1041"/>
                    </a:lnTo>
                    <a:cubicBezTo>
                      <a:pt x="58" y="1041"/>
                      <a:pt x="0" y="1098"/>
                      <a:pt x="0" y="1170"/>
                    </a:cubicBezTo>
                    <a:cubicBezTo>
                      <a:pt x="0" y="1241"/>
                      <a:pt x="58" y="1299"/>
                      <a:pt x="129" y="1299"/>
                    </a:cubicBezTo>
                    <a:lnTo>
                      <a:pt x="2142" y="1299"/>
                    </a:lnTo>
                    <a:lnTo>
                      <a:pt x="2142" y="5166"/>
                    </a:lnTo>
                    <a:lnTo>
                      <a:pt x="2714" y="5166"/>
                    </a:lnTo>
                    <a:lnTo>
                      <a:pt x="2714" y="1299"/>
                    </a:lnTo>
                    <a:lnTo>
                      <a:pt x="3808" y="1299"/>
                    </a:lnTo>
                    <a:lnTo>
                      <a:pt x="3808" y="5166"/>
                    </a:lnTo>
                    <a:lnTo>
                      <a:pt x="4379" y="5166"/>
                    </a:lnTo>
                    <a:lnTo>
                      <a:pt x="4379" y="1299"/>
                    </a:lnTo>
                    <a:lnTo>
                      <a:pt x="5344" y="1299"/>
                    </a:lnTo>
                    <a:lnTo>
                      <a:pt x="5344" y="5166"/>
                    </a:lnTo>
                    <a:lnTo>
                      <a:pt x="5916" y="5166"/>
                    </a:lnTo>
                    <a:lnTo>
                      <a:pt x="5916" y="1299"/>
                    </a:lnTo>
                    <a:lnTo>
                      <a:pt x="6977" y="1299"/>
                    </a:lnTo>
                    <a:lnTo>
                      <a:pt x="6977" y="5166"/>
                    </a:lnTo>
                    <a:lnTo>
                      <a:pt x="7549" y="5166"/>
                    </a:lnTo>
                    <a:lnTo>
                      <a:pt x="7549" y="1299"/>
                    </a:lnTo>
                    <a:lnTo>
                      <a:pt x="8568" y="1299"/>
                    </a:lnTo>
                    <a:lnTo>
                      <a:pt x="8568" y="5166"/>
                    </a:lnTo>
                    <a:lnTo>
                      <a:pt x="9140" y="5166"/>
                    </a:lnTo>
                    <a:lnTo>
                      <a:pt x="9140" y="1299"/>
                    </a:lnTo>
                    <a:lnTo>
                      <a:pt x="10201" y="1299"/>
                    </a:lnTo>
                    <a:lnTo>
                      <a:pt x="10201" y="5166"/>
                    </a:lnTo>
                    <a:lnTo>
                      <a:pt x="10773" y="5166"/>
                    </a:lnTo>
                    <a:lnTo>
                      <a:pt x="10773" y="1299"/>
                    </a:lnTo>
                    <a:lnTo>
                      <a:pt x="12935" y="1299"/>
                    </a:lnTo>
                    <a:cubicBezTo>
                      <a:pt x="13007" y="1299"/>
                      <a:pt x="13064" y="1241"/>
                      <a:pt x="13064" y="1170"/>
                    </a:cubicBezTo>
                    <a:cubicBezTo>
                      <a:pt x="13064" y="1098"/>
                      <a:pt x="13007" y="1041"/>
                      <a:pt x="12935" y="1041"/>
                    </a:cubicBezTo>
                    <a:lnTo>
                      <a:pt x="10773" y="1041"/>
                    </a:lnTo>
                    <a:lnTo>
                      <a:pt x="10773" y="954"/>
                    </a:lnTo>
                    <a:lnTo>
                      <a:pt x="10895" y="954"/>
                    </a:lnTo>
                    <a:lnTo>
                      <a:pt x="10895" y="546"/>
                    </a:lnTo>
                    <a:lnTo>
                      <a:pt x="10773" y="546"/>
                    </a:lnTo>
                    <a:cubicBezTo>
                      <a:pt x="10773" y="546"/>
                      <a:pt x="10745" y="0"/>
                      <a:pt x="10487" y="0"/>
                    </a:cubicBezTo>
                    <a:cubicBezTo>
                      <a:pt x="10228" y="0"/>
                      <a:pt x="10201" y="546"/>
                      <a:pt x="10201" y="546"/>
                    </a:cubicBezTo>
                    <a:lnTo>
                      <a:pt x="10078" y="546"/>
                    </a:lnTo>
                    <a:lnTo>
                      <a:pt x="10078" y="954"/>
                    </a:lnTo>
                    <a:lnTo>
                      <a:pt x="10201" y="954"/>
                    </a:lnTo>
                    <a:lnTo>
                      <a:pt x="10201" y="1041"/>
                    </a:lnTo>
                    <a:lnTo>
                      <a:pt x="9140" y="1041"/>
                    </a:lnTo>
                    <a:lnTo>
                      <a:pt x="9140" y="954"/>
                    </a:lnTo>
                    <a:lnTo>
                      <a:pt x="9262" y="954"/>
                    </a:lnTo>
                    <a:lnTo>
                      <a:pt x="9262" y="546"/>
                    </a:lnTo>
                    <a:lnTo>
                      <a:pt x="9140" y="546"/>
                    </a:lnTo>
                    <a:cubicBezTo>
                      <a:pt x="9140" y="546"/>
                      <a:pt x="9112" y="0"/>
                      <a:pt x="8853" y="0"/>
                    </a:cubicBezTo>
                    <a:cubicBezTo>
                      <a:pt x="8595" y="0"/>
                      <a:pt x="8568" y="546"/>
                      <a:pt x="8568" y="546"/>
                    </a:cubicBezTo>
                    <a:lnTo>
                      <a:pt x="8445" y="546"/>
                    </a:lnTo>
                    <a:lnTo>
                      <a:pt x="8445" y="954"/>
                    </a:lnTo>
                    <a:lnTo>
                      <a:pt x="8568" y="954"/>
                    </a:lnTo>
                    <a:lnTo>
                      <a:pt x="8568" y="1041"/>
                    </a:lnTo>
                    <a:lnTo>
                      <a:pt x="7549" y="1041"/>
                    </a:lnTo>
                    <a:lnTo>
                      <a:pt x="7549" y="954"/>
                    </a:lnTo>
                    <a:lnTo>
                      <a:pt x="7671" y="954"/>
                    </a:lnTo>
                    <a:lnTo>
                      <a:pt x="7671" y="546"/>
                    </a:lnTo>
                    <a:lnTo>
                      <a:pt x="7549" y="546"/>
                    </a:lnTo>
                    <a:cubicBezTo>
                      <a:pt x="7549" y="546"/>
                      <a:pt x="7522" y="0"/>
                      <a:pt x="7263" y="0"/>
                    </a:cubicBezTo>
                    <a:cubicBezTo>
                      <a:pt x="7004" y="0"/>
                      <a:pt x="6977" y="546"/>
                      <a:pt x="6977" y="546"/>
                    </a:cubicBezTo>
                    <a:lnTo>
                      <a:pt x="6854" y="546"/>
                    </a:lnTo>
                    <a:lnTo>
                      <a:pt x="6854" y="954"/>
                    </a:lnTo>
                    <a:lnTo>
                      <a:pt x="6977" y="954"/>
                    </a:lnTo>
                    <a:lnTo>
                      <a:pt x="6977" y="1041"/>
                    </a:lnTo>
                    <a:lnTo>
                      <a:pt x="5916" y="1041"/>
                    </a:lnTo>
                    <a:lnTo>
                      <a:pt x="5916" y="954"/>
                    </a:lnTo>
                    <a:lnTo>
                      <a:pt x="6038" y="954"/>
                    </a:lnTo>
                    <a:lnTo>
                      <a:pt x="6038" y="546"/>
                    </a:lnTo>
                    <a:lnTo>
                      <a:pt x="5916" y="546"/>
                    </a:lnTo>
                    <a:cubicBezTo>
                      <a:pt x="5916" y="546"/>
                      <a:pt x="5888" y="0"/>
                      <a:pt x="5629" y="0"/>
                    </a:cubicBezTo>
                    <a:cubicBezTo>
                      <a:pt x="5371" y="0"/>
                      <a:pt x="5344" y="546"/>
                      <a:pt x="5344" y="546"/>
                    </a:cubicBezTo>
                    <a:lnTo>
                      <a:pt x="5221" y="546"/>
                    </a:lnTo>
                    <a:lnTo>
                      <a:pt x="5221" y="954"/>
                    </a:lnTo>
                    <a:lnTo>
                      <a:pt x="5344" y="954"/>
                    </a:lnTo>
                    <a:lnTo>
                      <a:pt x="5344" y="1041"/>
                    </a:lnTo>
                    <a:lnTo>
                      <a:pt x="4379" y="1041"/>
                    </a:lnTo>
                    <a:lnTo>
                      <a:pt x="4379" y="954"/>
                    </a:lnTo>
                    <a:lnTo>
                      <a:pt x="4501" y="954"/>
                    </a:lnTo>
                    <a:lnTo>
                      <a:pt x="4501" y="546"/>
                    </a:lnTo>
                    <a:lnTo>
                      <a:pt x="4379" y="546"/>
                    </a:lnTo>
                    <a:cubicBezTo>
                      <a:pt x="4379" y="546"/>
                      <a:pt x="4352" y="0"/>
                      <a:pt x="4093" y="0"/>
                    </a:cubicBezTo>
                    <a:cubicBezTo>
                      <a:pt x="3834" y="0"/>
                      <a:pt x="3808" y="546"/>
                      <a:pt x="3808" y="546"/>
                    </a:cubicBezTo>
                    <a:lnTo>
                      <a:pt x="3685" y="546"/>
                    </a:lnTo>
                    <a:lnTo>
                      <a:pt x="3685" y="954"/>
                    </a:lnTo>
                    <a:lnTo>
                      <a:pt x="3808" y="954"/>
                    </a:lnTo>
                    <a:lnTo>
                      <a:pt x="3808" y="1041"/>
                    </a:lnTo>
                    <a:lnTo>
                      <a:pt x="2714" y="1041"/>
                    </a:lnTo>
                    <a:lnTo>
                      <a:pt x="2714" y="954"/>
                    </a:lnTo>
                    <a:lnTo>
                      <a:pt x="2836" y="954"/>
                    </a:lnTo>
                    <a:lnTo>
                      <a:pt x="2836" y="546"/>
                    </a:lnTo>
                    <a:lnTo>
                      <a:pt x="2714" y="546"/>
                    </a:lnTo>
                    <a:cubicBezTo>
                      <a:pt x="2714" y="546"/>
                      <a:pt x="2686" y="0"/>
                      <a:pt x="2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1865975" y="5066425"/>
                <a:ext cx="380000" cy="3250"/>
              </a:xfrm>
              <a:custGeom>
                <a:avLst/>
                <a:gdLst/>
                <a:ahLst/>
                <a:cxnLst/>
                <a:rect l="l" t="t" r="r" b="b"/>
                <a:pathLst>
                  <a:path w="15200" h="130" extrusionOk="0">
                    <a:moveTo>
                      <a:pt x="65" y="1"/>
                    </a:moveTo>
                    <a:cubicBezTo>
                      <a:pt x="30" y="1"/>
                      <a:pt x="1" y="30"/>
                      <a:pt x="1" y="65"/>
                    </a:cubicBezTo>
                    <a:cubicBezTo>
                      <a:pt x="1" y="101"/>
                      <a:pt x="30" y="130"/>
                      <a:pt x="65" y="130"/>
                    </a:cubicBezTo>
                    <a:lnTo>
                      <a:pt x="15135" y="130"/>
                    </a:lnTo>
                    <a:cubicBezTo>
                      <a:pt x="15170" y="130"/>
                      <a:pt x="15199" y="101"/>
                      <a:pt x="15199" y="65"/>
                    </a:cubicBezTo>
                    <a:cubicBezTo>
                      <a:pt x="15199" y="30"/>
                      <a:pt x="15170" y="1"/>
                      <a:pt x="15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43"/>
            <p:cNvSpPr/>
            <p:nvPr/>
          </p:nvSpPr>
          <p:spPr>
            <a:xfrm>
              <a:off x="1076425" y="3979475"/>
              <a:ext cx="4176479" cy="94195"/>
            </a:xfrm>
            <a:custGeom>
              <a:avLst/>
              <a:gdLst/>
              <a:ahLst/>
              <a:cxnLst/>
              <a:rect l="l" t="t" r="r" b="b"/>
              <a:pathLst>
                <a:path w="51231" h="1161" extrusionOk="0">
                  <a:moveTo>
                    <a:pt x="1" y="0"/>
                  </a:moveTo>
                  <a:lnTo>
                    <a:pt x="1" y="1160"/>
                  </a:lnTo>
                  <a:lnTo>
                    <a:pt x="51230" y="1160"/>
                  </a:lnTo>
                  <a:lnTo>
                    <a:pt x="51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1BB99CD-BB2A-6DE7-D4DC-80F9D4811112}"/>
              </a:ext>
            </a:extLst>
          </p:cNvPr>
          <p:cNvSpPr txBox="1"/>
          <p:nvPr/>
        </p:nvSpPr>
        <p:spPr>
          <a:xfrm>
            <a:off x="3636760" y="1396616"/>
            <a:ext cx="3685358" cy="2654573"/>
          </a:xfrm>
          <a:prstGeom prst="rect">
            <a:avLst/>
          </a:prstGeom>
          <a:noFill/>
        </p:spPr>
        <p:txBody>
          <a:bodyPr wrap="square">
            <a:spAutoFit/>
          </a:bodyPr>
          <a:lstStyle/>
          <a:p>
            <a:pPr algn="just"/>
            <a:br>
              <a:rPr lang="en-IN" sz="1200" b="1" i="0">
                <a:solidFill>
                  <a:schemeClr val="bg1">
                    <a:lumMod val="25000"/>
                  </a:schemeClr>
                </a:solidFill>
                <a:effectLst/>
                <a:latin typeface="Google Sans"/>
              </a:rPr>
            </a:br>
            <a:r>
              <a:rPr lang="en-IN" sz="1200" b="1" i="0">
                <a:solidFill>
                  <a:schemeClr val="bg1">
                    <a:lumMod val="25000"/>
                  </a:schemeClr>
                </a:solidFill>
                <a:effectLst/>
                <a:latin typeface="Google Sans"/>
              </a:rPr>
              <a:t>Imagine yourself, an avid traveller, embarking on a spiritual expedition to India, the land of ancient civilizations and diverse cultures. Your heart beats with eager anticipation as you step off the plane, welcomed by the warm embrace of the Indian subcontinent.</a:t>
            </a:r>
          </a:p>
          <a:p>
            <a:pPr algn="just"/>
            <a:endParaRPr lang="en-IN" sz="1200" b="1" i="0">
              <a:solidFill>
                <a:schemeClr val="bg1">
                  <a:lumMod val="25000"/>
                </a:schemeClr>
              </a:solidFill>
              <a:effectLst/>
              <a:latin typeface="Google Sans"/>
            </a:endParaRPr>
          </a:p>
          <a:p>
            <a:pPr algn="just"/>
            <a:r>
              <a:rPr lang="en-IN" sz="1200" b="1" i="0">
                <a:solidFill>
                  <a:schemeClr val="bg1">
                    <a:lumMod val="25000"/>
                  </a:schemeClr>
                </a:solidFill>
                <a:effectLst/>
                <a:latin typeface="Google Sans"/>
              </a:rPr>
              <a:t>Your quest is to delve deep into the rich tapestry of Hindu culture, gaining profound insights into the myriad deities, exploring the sacred temples that serve as their abodes, and uncovering the diverse festivals celebrated at these holy sites.</a:t>
            </a:r>
          </a:p>
          <a:p>
            <a:pPr algn="just"/>
            <a:endParaRPr lang="en-US" sz="1050" b="1">
              <a:solidFill>
                <a:schemeClr val="bg1">
                  <a:lumMod val="25000"/>
                </a:schemeClr>
              </a:solidFill>
            </a:endParaRPr>
          </a:p>
        </p:txBody>
      </p:sp>
      <p:pic>
        <p:nvPicPr>
          <p:cNvPr id="1026" name="Picture 2">
            <a:extLst>
              <a:ext uri="{FF2B5EF4-FFF2-40B4-BE49-F238E27FC236}">
                <a16:creationId xmlns:a16="http://schemas.microsoft.com/office/drawing/2014/main" id="{7811AE98-F809-7B15-2148-D269E0FBFE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flipH="1">
            <a:off x="6807001" y="3225850"/>
            <a:ext cx="1616974" cy="191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8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sp>
        <p:nvSpPr>
          <p:cNvPr id="3939" name="Google Shape;3939;p51"/>
          <p:cNvSpPr txBox="1">
            <a:spLocks noGrp="1"/>
          </p:cNvSpPr>
          <p:nvPr>
            <p:ph type="title"/>
          </p:nvPr>
        </p:nvSpPr>
        <p:spPr>
          <a:xfrm>
            <a:off x="3071937" y="2176075"/>
            <a:ext cx="3000125" cy="791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solidFill>
                  <a:srgbClr val="8F287B"/>
                </a:solidFill>
              </a:rPr>
              <a:t>Queries</a:t>
            </a:r>
            <a:endParaRPr sz="5400">
              <a:solidFill>
                <a:srgbClr val="8F287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6599203"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1 – </a:t>
            </a:r>
            <a:br>
              <a:rPr lang="en-US" sz="2000" b="1">
                <a:solidFill>
                  <a:schemeClr val="dk1"/>
                </a:solidFill>
                <a:latin typeface="Cardo"/>
                <a:ea typeface="Cardo"/>
                <a:cs typeface="Cardo"/>
                <a:sym typeface="Cardo"/>
              </a:rPr>
            </a:br>
            <a:br>
              <a:rPr lang="en-IN" sz="1200" i="0">
                <a:solidFill>
                  <a:schemeClr val="bg1">
                    <a:lumMod val="25000"/>
                  </a:schemeClr>
                </a:solidFill>
                <a:effectLst/>
                <a:latin typeface="Söhne"/>
              </a:rPr>
            </a:br>
            <a:r>
              <a:rPr lang="en-IN" sz="1200" i="0">
                <a:solidFill>
                  <a:schemeClr val="bg1">
                    <a:lumMod val="25000"/>
                  </a:schemeClr>
                </a:solidFill>
                <a:effectLst/>
                <a:latin typeface="Calibri" panose="020F0502020204030204" pitchFamily="34" charset="0"/>
                <a:cs typeface="Calibri" panose="020F0502020204030204" pitchFamily="34" charset="0"/>
              </a:rPr>
              <a:t>What are the different transport stations near Akshardham temple in </a:t>
            </a:r>
            <a:r>
              <a:rPr lang="en-IN" sz="1200">
                <a:solidFill>
                  <a:schemeClr val="bg1">
                    <a:lumMod val="25000"/>
                  </a:schemeClr>
                </a:solidFill>
                <a:latin typeface="Calibri" panose="020F0502020204030204" pitchFamily="34" charset="0"/>
                <a:cs typeface="Calibri" panose="020F0502020204030204" pitchFamily="34" charset="0"/>
              </a:rPr>
              <a:t>D</a:t>
            </a:r>
            <a:r>
              <a:rPr lang="en-IN" sz="1200" i="0">
                <a:solidFill>
                  <a:schemeClr val="bg1">
                    <a:lumMod val="25000"/>
                  </a:schemeClr>
                </a:solidFill>
                <a:effectLst/>
                <a:latin typeface="Calibri" panose="020F0502020204030204" pitchFamily="34" charset="0"/>
                <a:cs typeface="Calibri" panose="020F0502020204030204" pitchFamily="34" charset="0"/>
              </a:rPr>
              <a:t>elhi within 7km radium and what’s their distance from the temple is ascending order?</a:t>
            </a:r>
            <a:r>
              <a:rPr lang="en-US" sz="1200">
                <a:solidFill>
                  <a:schemeClr val="bg1">
                    <a:lumMod val="25000"/>
                  </a:schemeClr>
                </a:solidFill>
                <a:latin typeface="Calibri" panose="020F0502020204030204" pitchFamily="34" charset="0"/>
                <a:cs typeface="Calibri" panose="020F0502020204030204" pitchFamily="34" charset="0"/>
                <a:sym typeface="Cardo"/>
              </a:rPr>
              <a:t> </a:t>
            </a:r>
            <a:br>
              <a:rPr lang="en-US" sz="1200" u="sng">
                <a:solidFill>
                  <a:schemeClr val="bg1">
                    <a:lumMod val="25000"/>
                  </a:schemeClr>
                </a:solidFill>
                <a:latin typeface="Calibri" panose="020F0502020204030204" pitchFamily="34" charset="0"/>
                <a:cs typeface="Calibri" panose="020F0502020204030204" pitchFamily="34" charset="0"/>
                <a:sym typeface="Cardo"/>
              </a:rPr>
            </a:br>
            <a:endParaRPr sz="2000">
              <a:solidFill>
                <a:schemeClr val="bg1">
                  <a:lumMod val="25000"/>
                </a:schemeClr>
              </a:solidFill>
              <a:latin typeface="Calibri" panose="020F0502020204030204" pitchFamily="34" charset="0"/>
              <a:cs typeface="Calibri" panose="020F0502020204030204" pitchFamily="34" charset="0"/>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3D9D6204-D1E7-6A46-7B76-BBB16D687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872" y="1289804"/>
            <a:ext cx="4845166" cy="16478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91A97D-8C45-7900-B54B-487D81623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823" y="3155608"/>
            <a:ext cx="4814215" cy="734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D82AE6-20A4-6ED8-FFF7-B334C42056CD}"/>
              </a:ext>
            </a:extLst>
          </p:cNvPr>
          <p:cNvSpPr txBox="1"/>
          <p:nvPr/>
        </p:nvSpPr>
        <p:spPr>
          <a:xfrm>
            <a:off x="6093462" y="1232922"/>
            <a:ext cx="2575098" cy="2677656"/>
          </a:xfrm>
          <a:prstGeom prst="rect">
            <a:avLst/>
          </a:prstGeom>
          <a:noFill/>
        </p:spPr>
        <p:txBody>
          <a:bodyPr wrap="square">
            <a:spAutoFit/>
          </a:bodyPr>
          <a:lstStyle/>
          <a:p>
            <a:endParaRPr lang="en-IN" sz="1200" b="1" i="0">
              <a:solidFill>
                <a:schemeClr val="bg1">
                  <a:lumMod val="25000"/>
                </a:schemeClr>
              </a:solidFill>
              <a:effectLst/>
              <a:latin typeface="Calibri" panose="020F0502020204030204" pitchFamily="34" charset="0"/>
              <a:cs typeface="Calibri" panose="020F0502020204030204" pitchFamily="34" charset="0"/>
            </a:endParaRPr>
          </a:p>
          <a:p>
            <a:r>
              <a:rPr lang="en-IN" sz="1200" b="1" i="0">
                <a:solidFill>
                  <a:schemeClr val="bg1">
                    <a:lumMod val="25000"/>
                  </a:schemeClr>
                </a:solidFill>
                <a:effectLst/>
                <a:latin typeface="Calibri" panose="020F0502020204030204" pitchFamily="34" charset="0"/>
                <a:cs typeface="Calibri" panose="020F0502020204030204" pitchFamily="34" charset="0"/>
              </a:rPr>
              <a:t>This SQL query extracts details about transport stations located within a 7-kilometer radius of Akshardham Temple in Delhi. It focuses on finding the nearest stations to the temple, ordering them by distance in ascending order. </a:t>
            </a:r>
          </a:p>
          <a:p>
            <a:endParaRPr lang="en-IN" sz="1200" b="1">
              <a:solidFill>
                <a:schemeClr val="bg1">
                  <a:lumMod val="25000"/>
                </a:schemeClr>
              </a:solidFill>
              <a:latin typeface="Calibri" panose="020F0502020204030204" pitchFamily="34" charset="0"/>
              <a:cs typeface="Calibri" panose="020F0502020204030204" pitchFamily="34" charset="0"/>
            </a:endParaRPr>
          </a:p>
          <a:p>
            <a:r>
              <a:rPr lang="en-IN" sz="1200" b="1" i="0">
                <a:solidFill>
                  <a:schemeClr val="bg1">
                    <a:lumMod val="25000"/>
                  </a:schemeClr>
                </a:solidFill>
                <a:effectLst/>
                <a:latin typeface="Calibri" panose="020F0502020204030204" pitchFamily="34" charset="0"/>
                <a:cs typeface="Calibri" panose="020F0502020204030204" pitchFamily="34" charset="0"/>
              </a:rPr>
              <a:t>Ultimately, this helps our traveller with a concise list of transport stations near the temple, sorted by their proximity to the sacred site.</a:t>
            </a:r>
            <a:br>
              <a:rPr lang="en-IN" sz="1200" b="1" i="0">
                <a:solidFill>
                  <a:schemeClr val="bg1">
                    <a:lumMod val="25000"/>
                  </a:schemeClr>
                </a:solidFill>
                <a:effectLst/>
                <a:latin typeface="Calibri" panose="020F0502020204030204" pitchFamily="34" charset="0"/>
                <a:cs typeface="Calibri" panose="020F0502020204030204" pitchFamily="34" charset="0"/>
              </a:rPr>
            </a:br>
            <a:endParaRPr lang="en-IN" sz="1200" b="1" i="0">
              <a:solidFill>
                <a:schemeClr val="bg1">
                  <a:lumMod val="25000"/>
                </a:schemeClr>
              </a:solidFill>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9ACE632F-947A-102E-BC57-6A5063766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30" y="3776752"/>
            <a:ext cx="3840480" cy="1441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6599203"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2 – </a:t>
            </a:r>
            <a:br>
              <a:rPr lang="en-US" sz="2000" b="1">
                <a:solidFill>
                  <a:schemeClr val="dk1"/>
                </a:solidFill>
                <a:latin typeface="Cardo"/>
                <a:ea typeface="Cardo"/>
                <a:cs typeface="Cardo"/>
                <a:sym typeface="Cardo"/>
              </a:rPr>
            </a:br>
            <a:br>
              <a:rPr lang="en-IN" sz="1200" i="0">
                <a:solidFill>
                  <a:schemeClr val="bg1">
                    <a:lumMod val="25000"/>
                  </a:schemeClr>
                </a:solidFill>
                <a:effectLst/>
                <a:latin typeface="Söhne"/>
              </a:rPr>
            </a:br>
            <a:r>
              <a:rPr lang="en-IN" sz="1200">
                <a:solidFill>
                  <a:schemeClr val="bg1">
                    <a:lumMod val="25000"/>
                  </a:schemeClr>
                </a:solidFill>
                <a:latin typeface="Calibri" panose="020F0502020204030204" pitchFamily="34" charset="0"/>
                <a:cs typeface="Calibri" panose="020F0502020204030204" pitchFamily="34" charset="0"/>
              </a:rPr>
              <a:t>What are all the temples the traveller can visit to get a darshan of Lord Shiva in these cities: 'Bhubaneshwar', '</a:t>
            </a:r>
            <a:r>
              <a:rPr lang="en-IN" sz="1200" err="1">
                <a:solidFill>
                  <a:schemeClr val="bg1">
                    <a:lumMod val="25000"/>
                  </a:schemeClr>
                </a:solidFill>
                <a:latin typeface="Calibri" panose="020F0502020204030204" pitchFamily="34" charset="0"/>
                <a:cs typeface="Calibri" panose="020F0502020204030204" pitchFamily="34" charset="0"/>
              </a:rPr>
              <a:t>Kedarnath</a:t>
            </a:r>
            <a:r>
              <a:rPr lang="en-IN" sz="1200">
                <a:solidFill>
                  <a:schemeClr val="bg1">
                    <a:lumMod val="25000"/>
                  </a:schemeClr>
                </a:solidFill>
                <a:latin typeface="Calibri" panose="020F0502020204030204" pitchFamily="34" charset="0"/>
                <a:cs typeface="Calibri" panose="020F0502020204030204" pitchFamily="34" charset="0"/>
              </a:rPr>
              <a:t>', '</a:t>
            </a:r>
            <a:r>
              <a:rPr lang="en-IN" sz="1200" err="1">
                <a:solidFill>
                  <a:schemeClr val="bg1">
                    <a:lumMod val="25000"/>
                  </a:schemeClr>
                </a:solidFill>
                <a:latin typeface="Calibri" panose="020F0502020204030204" pitchFamily="34" charset="0"/>
                <a:cs typeface="Calibri" panose="020F0502020204030204" pitchFamily="34" charset="0"/>
              </a:rPr>
              <a:t>Srisailam</a:t>
            </a:r>
            <a:r>
              <a:rPr lang="en-IN" sz="1200">
                <a:solidFill>
                  <a:schemeClr val="bg1">
                    <a:lumMod val="25000"/>
                  </a:schemeClr>
                </a:solidFill>
                <a:latin typeface="Calibri" panose="020F0502020204030204" pitchFamily="34" charset="0"/>
                <a:cs typeface="Calibri" panose="020F0502020204030204" pitchFamily="34" charset="0"/>
              </a:rPr>
              <a:t>'?</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5607334" y="1276782"/>
            <a:ext cx="2473234" cy="2123658"/>
          </a:xfrm>
          <a:prstGeom prst="rect">
            <a:avLst/>
          </a:prstGeom>
          <a:noFill/>
        </p:spPr>
        <p:txBody>
          <a:bodyPr wrap="square">
            <a:spAutoFit/>
          </a:bodyPr>
          <a:lstStyle/>
          <a:p>
            <a:pPr algn="just"/>
            <a:br>
              <a:rPr lang="en-IN" sz="1200" b="1">
                <a:solidFill>
                  <a:schemeClr val="bg1">
                    <a:lumMod val="25000"/>
                  </a:schemeClr>
                </a:solidFill>
                <a:latin typeface="Calibri" panose="020F0502020204030204" pitchFamily="34" charset="0"/>
                <a:cs typeface="Calibri" panose="020F0502020204030204" pitchFamily="34" charset="0"/>
              </a:rPr>
            </a:br>
            <a:r>
              <a:rPr lang="en-IN" sz="1200" b="1" i="0">
                <a:solidFill>
                  <a:schemeClr val="bg1">
                    <a:lumMod val="25000"/>
                  </a:schemeClr>
                </a:solidFill>
                <a:effectLst/>
                <a:latin typeface="Calibri" panose="020F0502020204030204" pitchFamily="34" charset="0"/>
                <a:cs typeface="Calibri" panose="020F0502020204030204" pitchFamily="34" charset="0"/>
              </a:rPr>
              <a:t>This query retrieves a list of temples where the traveller can seek the darshan (blessed sight) of Lord Shiva in the specified cities: 'Bhubaneshwar,' '</a:t>
            </a:r>
            <a:r>
              <a:rPr lang="en-IN" sz="1200" b="1" i="0" err="1">
                <a:solidFill>
                  <a:schemeClr val="bg1">
                    <a:lumMod val="25000"/>
                  </a:schemeClr>
                </a:solidFill>
                <a:effectLst/>
                <a:latin typeface="Calibri" panose="020F0502020204030204" pitchFamily="34" charset="0"/>
                <a:cs typeface="Calibri" panose="020F0502020204030204" pitchFamily="34" charset="0"/>
              </a:rPr>
              <a:t>Kedarnath</a:t>
            </a:r>
            <a:r>
              <a:rPr lang="en-IN" sz="1200" b="1" i="0">
                <a:solidFill>
                  <a:schemeClr val="bg1">
                    <a:lumMod val="25000"/>
                  </a:schemeClr>
                </a:solidFill>
                <a:effectLst/>
                <a:latin typeface="Calibri" panose="020F0502020204030204" pitchFamily="34" charset="0"/>
                <a:cs typeface="Calibri" panose="020F0502020204030204" pitchFamily="34" charset="0"/>
              </a:rPr>
              <a:t>,' and </a:t>
            </a:r>
            <a:r>
              <a:rPr lang="en-IN" sz="1200" b="1">
                <a:solidFill>
                  <a:schemeClr val="bg1">
                    <a:lumMod val="25000"/>
                  </a:schemeClr>
                </a:solidFill>
                <a:latin typeface="Calibri" panose="020F0502020204030204" pitchFamily="34" charset="0"/>
                <a:cs typeface="Calibri" panose="020F0502020204030204" pitchFamily="34" charset="0"/>
              </a:rPr>
              <a:t>'</a:t>
            </a:r>
            <a:r>
              <a:rPr lang="en-IN" sz="1200" b="1" err="1">
                <a:solidFill>
                  <a:schemeClr val="bg1">
                    <a:lumMod val="25000"/>
                  </a:schemeClr>
                </a:solidFill>
                <a:latin typeface="Calibri" panose="020F0502020204030204" pitchFamily="34" charset="0"/>
                <a:cs typeface="Calibri" panose="020F0502020204030204" pitchFamily="34" charset="0"/>
              </a:rPr>
              <a:t>Srisailam</a:t>
            </a:r>
            <a:r>
              <a:rPr lang="en-IN" sz="1200" b="1">
                <a:solidFill>
                  <a:schemeClr val="bg1">
                    <a:lumMod val="25000"/>
                  </a:schemeClr>
                </a:solidFill>
                <a:latin typeface="Calibri" panose="020F0502020204030204" pitchFamily="34" charset="0"/>
                <a:cs typeface="Calibri" panose="020F0502020204030204" pitchFamily="34" charset="0"/>
              </a:rPr>
              <a:t>’.</a:t>
            </a:r>
            <a:r>
              <a:rPr lang="en-IN" sz="1200" b="1" i="0">
                <a:solidFill>
                  <a:schemeClr val="bg1">
                    <a:lumMod val="25000"/>
                  </a:schemeClr>
                </a:solidFill>
                <a:effectLst/>
                <a:latin typeface="Calibri" panose="020F0502020204030204" pitchFamily="34" charset="0"/>
                <a:cs typeface="Calibri" panose="020F0502020204030204" pitchFamily="34" charset="0"/>
              </a:rPr>
              <a:t> It accomplishes this by joining data from the "Temple," "</a:t>
            </a:r>
            <a:r>
              <a:rPr lang="en-IN" sz="1200" b="1" i="0" err="1">
                <a:solidFill>
                  <a:schemeClr val="bg1">
                    <a:lumMod val="25000"/>
                  </a:schemeClr>
                </a:solidFill>
                <a:effectLst/>
                <a:latin typeface="Calibri" panose="020F0502020204030204" pitchFamily="34" charset="0"/>
                <a:cs typeface="Calibri" panose="020F0502020204030204" pitchFamily="34" charset="0"/>
              </a:rPr>
              <a:t>God_Temple</a:t>
            </a:r>
            <a:r>
              <a:rPr lang="en-IN" sz="1200" b="1" i="0">
                <a:solidFill>
                  <a:schemeClr val="bg1">
                    <a:lumMod val="25000"/>
                  </a:schemeClr>
                </a:solidFill>
                <a:effectLst/>
                <a:latin typeface="Calibri" panose="020F0502020204030204" pitchFamily="34" charset="0"/>
                <a:cs typeface="Calibri" panose="020F0502020204030204" pitchFamily="34" charset="0"/>
              </a:rPr>
              <a:t>," and "God" tables, focusing on the deity 'Lord Shiva.'.</a:t>
            </a:r>
            <a:br>
              <a:rPr lang="en-IN" sz="1200" b="1" i="0">
                <a:solidFill>
                  <a:schemeClr val="bg1">
                    <a:lumMod val="25000"/>
                  </a:schemeClr>
                </a:solidFill>
                <a:effectLst/>
                <a:latin typeface="Calibri" panose="020F0502020204030204" pitchFamily="34" charset="0"/>
                <a:cs typeface="Calibri" panose="020F0502020204030204" pitchFamily="34" charset="0"/>
              </a:rPr>
            </a:br>
            <a:endParaRPr lang="en-IN" sz="1200" b="1" i="0">
              <a:solidFill>
                <a:schemeClr val="bg1">
                  <a:lumMod val="25000"/>
                </a:schemeClr>
              </a:solidFill>
              <a:effectLst/>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6D76EE86-448A-0F41-1F58-EAD4E99AC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823" y="1276782"/>
            <a:ext cx="3623030" cy="1878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6F1FE8-93AF-E49F-DC31-62065F271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823" y="3360528"/>
            <a:ext cx="3623030" cy="10070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0B4FA62-ACD8-A2D9-06BD-06F9E3345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854" y="3049884"/>
            <a:ext cx="3108960" cy="211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95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40"/>
          <p:cNvSpPr txBox="1">
            <a:spLocks noGrp="1"/>
          </p:cNvSpPr>
          <p:nvPr>
            <p:ph type="title"/>
          </p:nvPr>
        </p:nvSpPr>
        <p:spPr>
          <a:xfrm>
            <a:off x="2863170" y="424354"/>
            <a:ext cx="3214922"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solidFill>
                  <a:srgbClr val="8F287B"/>
                </a:solidFill>
              </a:rPr>
              <a:t>Contents</a:t>
            </a:r>
            <a:endParaRPr>
              <a:solidFill>
                <a:srgbClr val="8F287B"/>
              </a:solidFill>
            </a:endParaRPr>
          </a:p>
        </p:txBody>
      </p:sp>
      <p:graphicFrame>
        <p:nvGraphicFramePr>
          <p:cNvPr id="3321" name="Google Shape;3321;p40"/>
          <p:cNvGraphicFramePr/>
          <p:nvPr>
            <p:extLst>
              <p:ext uri="{D42A27DB-BD31-4B8C-83A1-F6EECF244321}">
                <p14:modId xmlns:p14="http://schemas.microsoft.com/office/powerpoint/2010/main" val="3272445319"/>
              </p:ext>
            </p:extLst>
          </p:nvPr>
        </p:nvGraphicFramePr>
        <p:xfrm>
          <a:off x="2797427" y="1195800"/>
          <a:ext cx="3346409" cy="3070304"/>
        </p:xfrm>
        <a:graphic>
          <a:graphicData uri="http://schemas.openxmlformats.org/drawingml/2006/table">
            <a:tbl>
              <a:tblPr>
                <a:noFill/>
                <a:tableStyleId>{FE7B6196-59FD-4F42-83D9-754076B82EA7}</a:tableStyleId>
              </a:tblPr>
              <a:tblGrid>
                <a:gridCol w="3346409">
                  <a:extLst>
                    <a:ext uri="{9D8B030D-6E8A-4147-A177-3AD203B41FA5}">
                      <a16:colId xmlns:a16="http://schemas.microsoft.com/office/drawing/2014/main" val="20000"/>
                    </a:ext>
                  </a:extLst>
                </a:gridCol>
              </a:tblGrid>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Background</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Introduction</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83788">
                <a:tc>
                  <a:txBody>
                    <a:bodyPr/>
                    <a:lstStyle/>
                    <a:p>
                      <a:pPr marL="0" lvl="0" indent="0" algn="ctr" rtl="0">
                        <a:spcBef>
                          <a:spcPts val="0"/>
                        </a:spcBef>
                        <a:spcAft>
                          <a:spcPts val="0"/>
                        </a:spcAft>
                        <a:buNone/>
                      </a:pPr>
                      <a:r>
                        <a:rPr lang="en" sz="1200" b="1" i="1" u="none">
                          <a:solidFill>
                            <a:schemeClr val="hlink"/>
                          </a:solidFill>
                          <a:latin typeface="Calibri" panose="020F0502020204030204" pitchFamily="34" charset="0"/>
                          <a:ea typeface="Calibri" panose="020F0502020204030204" pitchFamily="34" charset="0"/>
                          <a:cs typeface="Calibri" panose="020F0502020204030204" pitchFamily="34" charset="0"/>
                          <a:sym typeface="Cardo"/>
                        </a:rPr>
                        <a:t>Objective</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Entity Relationship Diagram</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Relational Schema</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Database Implementation </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Queries on SQL</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2290310119"/>
                  </a:ext>
                </a:extLst>
              </a:tr>
              <a:tr h="383788">
                <a:tc>
                  <a:txBody>
                    <a:bodyPr/>
                    <a:lstStyle/>
                    <a:p>
                      <a:pPr marL="0" lvl="0" indent="0" algn="ctr" rtl="0">
                        <a:spcBef>
                          <a:spcPts val="0"/>
                        </a:spcBef>
                        <a:spcAft>
                          <a:spcPts val="0"/>
                        </a:spcAft>
                        <a:buNone/>
                      </a:pPr>
                      <a:r>
                        <a:rPr lang="en-US"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rPr>
                        <a:t>Q&amp;A</a:t>
                      </a:r>
                      <a:endParaRPr sz="1200" b="1" i="1" u="none">
                        <a:solidFill>
                          <a:schemeClr val="dk1"/>
                        </a:solidFill>
                        <a:latin typeface="Calibri" panose="020F0502020204030204" pitchFamily="34" charset="0"/>
                        <a:ea typeface="Calibri" panose="020F0502020204030204" pitchFamily="34" charset="0"/>
                        <a:cs typeface="Calibri" panose="020F0502020204030204" pitchFamily="34" charset="0"/>
                        <a:sym typeface="Cardo"/>
                      </a:endParaRPr>
                    </a:p>
                  </a:txBody>
                  <a:tcPr marL="91425" marR="91425" marT="0" marB="0"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65802528"/>
                  </a:ext>
                </a:extLst>
              </a:tr>
            </a:tbl>
          </a:graphicData>
        </a:graphic>
      </p:graphicFrame>
      <p:sp>
        <p:nvSpPr>
          <p:cNvPr id="3323" name="Google Shape;3323;p40">
            <a:hlinkClick r:id="rId3"/>
          </p:cNvPr>
          <p:cNvSpPr txBox="1"/>
          <p:nvPr/>
        </p:nvSpPr>
        <p:spPr>
          <a:xfrm>
            <a:off x="2689231" y="4500518"/>
            <a:ext cx="3562800" cy="369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IN" sz="1000" b="1" u="sng">
                <a:solidFill>
                  <a:schemeClr val="dk1"/>
                </a:solidFill>
                <a:latin typeface="Cardo"/>
                <a:ea typeface="Cardo"/>
                <a:cs typeface="Cardo"/>
                <a:sym typeface="Cardo"/>
                <a:hlinkClick r:id="rId3"/>
              </a:rPr>
              <a:t>https://darashan.com/</a:t>
            </a:r>
            <a:endParaRPr sz="1000" b="1" u="sng">
              <a:solidFill>
                <a:schemeClr val="dk1"/>
              </a:solidFill>
              <a:latin typeface="Cardo"/>
              <a:ea typeface="Cardo"/>
              <a:cs typeface="Cardo"/>
              <a:sym typeface="Cardo"/>
            </a:endParaRPr>
          </a:p>
        </p:txBody>
      </p:sp>
      <p:grpSp>
        <p:nvGrpSpPr>
          <p:cNvPr id="4" name="Google Shape;3946;p52">
            <a:extLst>
              <a:ext uri="{FF2B5EF4-FFF2-40B4-BE49-F238E27FC236}">
                <a16:creationId xmlns:a16="http://schemas.microsoft.com/office/drawing/2014/main" id="{8EA42B67-0ADF-1151-382F-1AE6AA466A6E}"/>
              </a:ext>
            </a:extLst>
          </p:cNvPr>
          <p:cNvGrpSpPr/>
          <p:nvPr/>
        </p:nvGrpSpPr>
        <p:grpSpPr>
          <a:xfrm>
            <a:off x="745700" y="2672334"/>
            <a:ext cx="603283" cy="745470"/>
            <a:chOff x="5767575" y="3078350"/>
            <a:chExt cx="641025" cy="695150"/>
          </a:xfrm>
        </p:grpSpPr>
        <p:sp>
          <p:nvSpPr>
            <p:cNvPr id="5" name="Google Shape;3947;p52">
              <a:extLst>
                <a:ext uri="{FF2B5EF4-FFF2-40B4-BE49-F238E27FC236}">
                  <a16:creationId xmlns:a16="http://schemas.microsoft.com/office/drawing/2014/main" id="{63FC566B-A8F7-077E-5D9D-0696D53E972F}"/>
                </a:ext>
              </a:extLst>
            </p:cNvPr>
            <p:cNvSpPr/>
            <p:nvPr/>
          </p:nvSpPr>
          <p:spPr>
            <a:xfrm>
              <a:off x="5793325" y="3078350"/>
              <a:ext cx="537225" cy="279375"/>
            </a:xfrm>
            <a:custGeom>
              <a:avLst/>
              <a:gdLst/>
              <a:ahLst/>
              <a:cxnLst/>
              <a:rect l="l" t="t" r="r" b="b"/>
              <a:pathLst>
                <a:path w="21489" h="11175" extrusionOk="0">
                  <a:moveTo>
                    <a:pt x="9578" y="0"/>
                  </a:moveTo>
                  <a:cubicBezTo>
                    <a:pt x="9446" y="0"/>
                    <a:pt x="9289" y="194"/>
                    <a:pt x="9183" y="195"/>
                  </a:cubicBezTo>
                  <a:cubicBezTo>
                    <a:pt x="9171" y="199"/>
                    <a:pt x="9158" y="201"/>
                    <a:pt x="9144" y="201"/>
                  </a:cubicBezTo>
                  <a:cubicBezTo>
                    <a:pt x="9052" y="201"/>
                    <a:pt x="8913" y="134"/>
                    <a:pt x="8806" y="134"/>
                  </a:cubicBezTo>
                  <a:cubicBezTo>
                    <a:pt x="8761" y="134"/>
                    <a:pt x="8721" y="145"/>
                    <a:pt x="8693" y="179"/>
                  </a:cubicBezTo>
                  <a:cubicBezTo>
                    <a:pt x="8611" y="275"/>
                    <a:pt x="8803" y="581"/>
                    <a:pt x="8728" y="718"/>
                  </a:cubicBezTo>
                  <a:cubicBezTo>
                    <a:pt x="8665" y="834"/>
                    <a:pt x="8307" y="823"/>
                    <a:pt x="8249" y="962"/>
                  </a:cubicBezTo>
                  <a:cubicBezTo>
                    <a:pt x="8198" y="1088"/>
                    <a:pt x="8460" y="1336"/>
                    <a:pt x="8415" y="1476"/>
                  </a:cubicBezTo>
                  <a:cubicBezTo>
                    <a:pt x="8372" y="1607"/>
                    <a:pt x="8015" y="1651"/>
                    <a:pt x="7978" y="1791"/>
                  </a:cubicBezTo>
                  <a:cubicBezTo>
                    <a:pt x="7943" y="1928"/>
                    <a:pt x="8232" y="2143"/>
                    <a:pt x="8203" y="2283"/>
                  </a:cubicBezTo>
                  <a:cubicBezTo>
                    <a:pt x="8174" y="2422"/>
                    <a:pt x="7824" y="2503"/>
                    <a:pt x="7802" y="2643"/>
                  </a:cubicBezTo>
                  <a:cubicBezTo>
                    <a:pt x="7778" y="2784"/>
                    <a:pt x="8087" y="2969"/>
                    <a:pt x="8072" y="3108"/>
                  </a:cubicBezTo>
                  <a:cubicBezTo>
                    <a:pt x="8056" y="3254"/>
                    <a:pt x="7715" y="3370"/>
                    <a:pt x="7708" y="3507"/>
                  </a:cubicBezTo>
                  <a:cubicBezTo>
                    <a:pt x="7700" y="3655"/>
                    <a:pt x="8028" y="3803"/>
                    <a:pt x="8032" y="3939"/>
                  </a:cubicBezTo>
                  <a:cubicBezTo>
                    <a:pt x="8035" y="4091"/>
                    <a:pt x="7717" y="4261"/>
                    <a:pt x="7735" y="4391"/>
                  </a:cubicBezTo>
                  <a:cubicBezTo>
                    <a:pt x="7757" y="4549"/>
                    <a:pt x="8107" y="4605"/>
                    <a:pt x="8152" y="4719"/>
                  </a:cubicBezTo>
                  <a:cubicBezTo>
                    <a:pt x="8161" y="4740"/>
                    <a:pt x="8141" y="4775"/>
                    <a:pt x="8113" y="4814"/>
                  </a:cubicBezTo>
                  <a:cubicBezTo>
                    <a:pt x="2597" y="6536"/>
                    <a:pt x="1" y="11175"/>
                    <a:pt x="1" y="11175"/>
                  </a:cubicBezTo>
                  <a:lnTo>
                    <a:pt x="10532" y="8096"/>
                  </a:lnTo>
                  <a:lnTo>
                    <a:pt x="21488" y="7504"/>
                  </a:lnTo>
                  <a:cubicBezTo>
                    <a:pt x="21488" y="7504"/>
                    <a:pt x="17725" y="4189"/>
                    <a:pt x="12217" y="4189"/>
                  </a:cubicBezTo>
                  <a:cubicBezTo>
                    <a:pt x="12055" y="4189"/>
                    <a:pt x="11891" y="4192"/>
                    <a:pt x="11726" y="4198"/>
                  </a:cubicBezTo>
                  <a:cubicBezTo>
                    <a:pt x="11686" y="4170"/>
                    <a:pt x="11656" y="4143"/>
                    <a:pt x="11657" y="4121"/>
                  </a:cubicBezTo>
                  <a:cubicBezTo>
                    <a:pt x="11661" y="3997"/>
                    <a:pt x="11974" y="3829"/>
                    <a:pt x="11941" y="3672"/>
                  </a:cubicBezTo>
                  <a:cubicBezTo>
                    <a:pt x="11916" y="3543"/>
                    <a:pt x="11559" y="3490"/>
                    <a:pt x="11511" y="3345"/>
                  </a:cubicBezTo>
                  <a:cubicBezTo>
                    <a:pt x="11470" y="3216"/>
                    <a:pt x="11730" y="2968"/>
                    <a:pt x="11674" y="2832"/>
                  </a:cubicBezTo>
                  <a:cubicBezTo>
                    <a:pt x="11621" y="2704"/>
                    <a:pt x="11261" y="2707"/>
                    <a:pt x="11199" y="2576"/>
                  </a:cubicBezTo>
                  <a:cubicBezTo>
                    <a:pt x="11138" y="2449"/>
                    <a:pt x="11368" y="2173"/>
                    <a:pt x="11300" y="2047"/>
                  </a:cubicBezTo>
                  <a:cubicBezTo>
                    <a:pt x="11232" y="1923"/>
                    <a:pt x="10875" y="1963"/>
                    <a:pt x="10801" y="1840"/>
                  </a:cubicBezTo>
                  <a:cubicBezTo>
                    <a:pt x="10727" y="1718"/>
                    <a:pt x="10929" y="1420"/>
                    <a:pt x="10850" y="1303"/>
                  </a:cubicBezTo>
                  <a:cubicBezTo>
                    <a:pt x="10769" y="1183"/>
                    <a:pt x="10418" y="1259"/>
                    <a:pt x="10333" y="1149"/>
                  </a:cubicBezTo>
                  <a:cubicBezTo>
                    <a:pt x="10244" y="1032"/>
                    <a:pt x="10409" y="711"/>
                    <a:pt x="10318" y="610"/>
                  </a:cubicBezTo>
                  <a:cubicBezTo>
                    <a:pt x="10283" y="571"/>
                    <a:pt x="10220" y="561"/>
                    <a:pt x="10148" y="561"/>
                  </a:cubicBezTo>
                  <a:cubicBezTo>
                    <a:pt x="10075" y="561"/>
                    <a:pt x="9992" y="571"/>
                    <a:pt x="9922" y="571"/>
                  </a:cubicBezTo>
                  <a:cubicBezTo>
                    <a:pt x="9864" y="571"/>
                    <a:pt x="9815" y="564"/>
                    <a:pt x="9785" y="538"/>
                  </a:cubicBezTo>
                  <a:cubicBezTo>
                    <a:pt x="9670" y="433"/>
                    <a:pt x="9750" y="81"/>
                    <a:pt x="9640" y="16"/>
                  </a:cubicBezTo>
                  <a:cubicBezTo>
                    <a:pt x="9620" y="5"/>
                    <a:pt x="9600"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48;p52">
              <a:extLst>
                <a:ext uri="{FF2B5EF4-FFF2-40B4-BE49-F238E27FC236}">
                  <a16:creationId xmlns:a16="http://schemas.microsoft.com/office/drawing/2014/main" id="{70136EE9-4EDA-793E-24E7-8554356DF2CF}"/>
                </a:ext>
              </a:extLst>
            </p:cNvPr>
            <p:cNvSpPr/>
            <p:nvPr/>
          </p:nvSpPr>
          <p:spPr>
            <a:xfrm>
              <a:off x="5767575" y="3251725"/>
              <a:ext cx="641025" cy="521775"/>
            </a:xfrm>
            <a:custGeom>
              <a:avLst/>
              <a:gdLst/>
              <a:ahLst/>
              <a:cxnLst/>
              <a:rect l="l" t="t" r="r" b="b"/>
              <a:pathLst>
                <a:path w="25641" h="20871" extrusionOk="0">
                  <a:moveTo>
                    <a:pt x="17415" y="1"/>
                  </a:moveTo>
                  <a:cubicBezTo>
                    <a:pt x="14269" y="1"/>
                    <a:pt x="11442" y="449"/>
                    <a:pt x="11441" y="449"/>
                  </a:cubicBezTo>
                  <a:cubicBezTo>
                    <a:pt x="11441" y="449"/>
                    <a:pt x="4115" y="1790"/>
                    <a:pt x="645" y="4528"/>
                  </a:cubicBezTo>
                  <a:cubicBezTo>
                    <a:pt x="645" y="4528"/>
                    <a:pt x="1" y="5092"/>
                    <a:pt x="1123" y="7329"/>
                  </a:cubicBezTo>
                  <a:lnTo>
                    <a:pt x="2378" y="14672"/>
                  </a:lnTo>
                  <a:cubicBezTo>
                    <a:pt x="2377" y="14673"/>
                    <a:pt x="2376" y="14673"/>
                    <a:pt x="2375" y="14673"/>
                  </a:cubicBezTo>
                  <a:cubicBezTo>
                    <a:pt x="2374" y="14673"/>
                    <a:pt x="2373" y="14673"/>
                    <a:pt x="2372" y="14673"/>
                  </a:cubicBezTo>
                  <a:cubicBezTo>
                    <a:pt x="2153" y="14710"/>
                    <a:pt x="2005" y="14918"/>
                    <a:pt x="2043" y="15137"/>
                  </a:cubicBezTo>
                  <a:cubicBezTo>
                    <a:pt x="2072" y="15302"/>
                    <a:pt x="2198" y="15427"/>
                    <a:pt x="2352" y="15461"/>
                  </a:cubicBezTo>
                  <a:cubicBezTo>
                    <a:pt x="2218" y="15546"/>
                    <a:pt x="2140" y="15705"/>
                    <a:pt x="2169" y="15870"/>
                  </a:cubicBezTo>
                  <a:cubicBezTo>
                    <a:pt x="2199" y="16047"/>
                    <a:pt x="2342" y="16176"/>
                    <a:pt x="2511" y="16199"/>
                  </a:cubicBezTo>
                  <a:cubicBezTo>
                    <a:pt x="2359" y="16277"/>
                    <a:pt x="2267" y="16445"/>
                    <a:pt x="2297" y="16623"/>
                  </a:cubicBezTo>
                  <a:cubicBezTo>
                    <a:pt x="2324" y="16782"/>
                    <a:pt x="2441" y="16902"/>
                    <a:pt x="2587" y="16942"/>
                  </a:cubicBezTo>
                  <a:cubicBezTo>
                    <a:pt x="2450" y="17048"/>
                    <a:pt x="2373" y="17224"/>
                    <a:pt x="2404" y="17407"/>
                  </a:cubicBezTo>
                  <a:cubicBezTo>
                    <a:pt x="2445" y="17646"/>
                    <a:pt x="2652" y="17815"/>
                    <a:pt x="2886" y="17815"/>
                  </a:cubicBezTo>
                  <a:cubicBezTo>
                    <a:pt x="2913" y="17815"/>
                    <a:pt x="2941" y="17812"/>
                    <a:pt x="2969" y="17808"/>
                  </a:cubicBezTo>
                  <a:cubicBezTo>
                    <a:pt x="2978" y="17806"/>
                    <a:pt x="2986" y="17803"/>
                    <a:pt x="2995" y="17801"/>
                  </a:cubicBezTo>
                  <a:lnTo>
                    <a:pt x="2995" y="17801"/>
                  </a:lnTo>
                  <a:cubicBezTo>
                    <a:pt x="2926" y="17904"/>
                    <a:pt x="2895" y="18033"/>
                    <a:pt x="2917" y="18165"/>
                  </a:cubicBezTo>
                  <a:cubicBezTo>
                    <a:pt x="2960" y="18414"/>
                    <a:pt x="3176" y="18588"/>
                    <a:pt x="3421" y="18588"/>
                  </a:cubicBezTo>
                  <a:cubicBezTo>
                    <a:pt x="3436" y="18588"/>
                    <a:pt x="3451" y="18587"/>
                    <a:pt x="3467" y="18585"/>
                  </a:cubicBezTo>
                  <a:lnTo>
                    <a:pt x="3467" y="18585"/>
                  </a:lnTo>
                  <a:cubicBezTo>
                    <a:pt x="3445" y="18669"/>
                    <a:pt x="3440" y="18758"/>
                    <a:pt x="3455" y="18848"/>
                  </a:cubicBezTo>
                  <a:cubicBezTo>
                    <a:pt x="3508" y="19157"/>
                    <a:pt x="3777" y="19376"/>
                    <a:pt x="4080" y="19376"/>
                  </a:cubicBezTo>
                  <a:cubicBezTo>
                    <a:pt x="4115" y="19376"/>
                    <a:pt x="4151" y="19373"/>
                    <a:pt x="4187" y="19367"/>
                  </a:cubicBezTo>
                  <a:cubicBezTo>
                    <a:pt x="4317" y="19345"/>
                    <a:pt x="4431" y="19285"/>
                    <a:pt x="4518" y="19200"/>
                  </a:cubicBezTo>
                  <a:lnTo>
                    <a:pt x="4518" y="19200"/>
                  </a:lnTo>
                  <a:cubicBezTo>
                    <a:pt x="4484" y="19300"/>
                    <a:pt x="4471" y="19409"/>
                    <a:pt x="4489" y="19520"/>
                  </a:cubicBezTo>
                  <a:cubicBezTo>
                    <a:pt x="4544" y="19838"/>
                    <a:pt x="4820" y="20062"/>
                    <a:pt x="5132" y="20062"/>
                  </a:cubicBezTo>
                  <a:cubicBezTo>
                    <a:pt x="5168" y="20062"/>
                    <a:pt x="5205" y="20059"/>
                    <a:pt x="5242" y="20053"/>
                  </a:cubicBezTo>
                  <a:cubicBezTo>
                    <a:pt x="5416" y="20023"/>
                    <a:pt x="5561" y="19926"/>
                    <a:pt x="5657" y="19794"/>
                  </a:cubicBezTo>
                  <a:lnTo>
                    <a:pt x="5657" y="19794"/>
                  </a:lnTo>
                  <a:cubicBezTo>
                    <a:pt x="5652" y="19855"/>
                    <a:pt x="5651" y="19917"/>
                    <a:pt x="5662" y="19980"/>
                  </a:cubicBezTo>
                  <a:cubicBezTo>
                    <a:pt x="5720" y="20323"/>
                    <a:pt x="6017" y="20565"/>
                    <a:pt x="6353" y="20565"/>
                  </a:cubicBezTo>
                  <a:cubicBezTo>
                    <a:pt x="6393" y="20565"/>
                    <a:pt x="6433" y="20562"/>
                    <a:pt x="6473" y="20555"/>
                  </a:cubicBezTo>
                  <a:cubicBezTo>
                    <a:pt x="6746" y="20508"/>
                    <a:pt x="6952" y="20309"/>
                    <a:pt x="7026" y="20061"/>
                  </a:cubicBezTo>
                  <a:cubicBezTo>
                    <a:pt x="7028" y="20089"/>
                    <a:pt x="7027" y="20117"/>
                    <a:pt x="7031" y="20145"/>
                  </a:cubicBezTo>
                  <a:cubicBezTo>
                    <a:pt x="7096" y="20522"/>
                    <a:pt x="7424" y="20789"/>
                    <a:pt x="7795" y="20789"/>
                  </a:cubicBezTo>
                  <a:cubicBezTo>
                    <a:pt x="7839" y="20789"/>
                    <a:pt x="7883" y="20786"/>
                    <a:pt x="7927" y="20778"/>
                  </a:cubicBezTo>
                  <a:cubicBezTo>
                    <a:pt x="8237" y="20725"/>
                    <a:pt x="8471" y="20494"/>
                    <a:pt x="8546" y="20207"/>
                  </a:cubicBezTo>
                  <a:cubicBezTo>
                    <a:pt x="8547" y="20213"/>
                    <a:pt x="8546" y="20219"/>
                    <a:pt x="8547" y="20226"/>
                  </a:cubicBezTo>
                  <a:cubicBezTo>
                    <a:pt x="8612" y="20604"/>
                    <a:pt x="8939" y="20871"/>
                    <a:pt x="9310" y="20871"/>
                  </a:cubicBezTo>
                  <a:cubicBezTo>
                    <a:pt x="9353" y="20871"/>
                    <a:pt x="9397" y="20867"/>
                    <a:pt x="9442" y="20859"/>
                  </a:cubicBezTo>
                  <a:cubicBezTo>
                    <a:pt x="9806" y="20797"/>
                    <a:pt x="10066" y="20490"/>
                    <a:pt x="10084" y="20136"/>
                  </a:cubicBezTo>
                  <a:cubicBezTo>
                    <a:pt x="10085" y="20138"/>
                    <a:pt x="10084" y="20139"/>
                    <a:pt x="10085" y="20141"/>
                  </a:cubicBezTo>
                  <a:cubicBezTo>
                    <a:pt x="10150" y="20519"/>
                    <a:pt x="10477" y="20786"/>
                    <a:pt x="10848" y="20786"/>
                  </a:cubicBezTo>
                  <a:cubicBezTo>
                    <a:pt x="10892" y="20786"/>
                    <a:pt x="10936" y="20783"/>
                    <a:pt x="10980" y="20775"/>
                  </a:cubicBezTo>
                  <a:cubicBezTo>
                    <a:pt x="11374" y="20707"/>
                    <a:pt x="11644" y="20351"/>
                    <a:pt x="11619" y="19959"/>
                  </a:cubicBezTo>
                  <a:cubicBezTo>
                    <a:pt x="11623" y="19959"/>
                    <a:pt x="11629" y="19959"/>
                    <a:pt x="11633" y="19958"/>
                  </a:cubicBezTo>
                  <a:cubicBezTo>
                    <a:pt x="11636" y="19981"/>
                    <a:pt x="11634" y="20004"/>
                    <a:pt x="11639" y="20027"/>
                  </a:cubicBezTo>
                  <a:cubicBezTo>
                    <a:pt x="11703" y="20405"/>
                    <a:pt x="12031" y="20672"/>
                    <a:pt x="12402" y="20672"/>
                  </a:cubicBezTo>
                  <a:cubicBezTo>
                    <a:pt x="12445" y="20672"/>
                    <a:pt x="12489" y="20668"/>
                    <a:pt x="12534" y="20660"/>
                  </a:cubicBezTo>
                  <a:cubicBezTo>
                    <a:pt x="12946" y="20590"/>
                    <a:pt x="13225" y="20205"/>
                    <a:pt x="13169" y="19794"/>
                  </a:cubicBezTo>
                  <a:cubicBezTo>
                    <a:pt x="13170" y="19794"/>
                    <a:pt x="13173" y="19792"/>
                    <a:pt x="13175" y="19792"/>
                  </a:cubicBezTo>
                  <a:cubicBezTo>
                    <a:pt x="13176" y="19802"/>
                    <a:pt x="13175" y="19812"/>
                    <a:pt x="13177" y="19822"/>
                  </a:cubicBezTo>
                  <a:cubicBezTo>
                    <a:pt x="13242" y="20200"/>
                    <a:pt x="13569" y="20467"/>
                    <a:pt x="13940" y="20467"/>
                  </a:cubicBezTo>
                  <a:cubicBezTo>
                    <a:pt x="13984" y="20467"/>
                    <a:pt x="14028" y="20464"/>
                    <a:pt x="14072" y="20456"/>
                  </a:cubicBezTo>
                  <a:cubicBezTo>
                    <a:pt x="14493" y="20384"/>
                    <a:pt x="14777" y="19983"/>
                    <a:pt x="14705" y="19561"/>
                  </a:cubicBezTo>
                  <a:lnTo>
                    <a:pt x="14705" y="19561"/>
                  </a:lnTo>
                  <a:cubicBezTo>
                    <a:pt x="14770" y="19939"/>
                    <a:pt x="15097" y="20206"/>
                    <a:pt x="15468" y="20206"/>
                  </a:cubicBezTo>
                  <a:cubicBezTo>
                    <a:pt x="15512" y="20206"/>
                    <a:pt x="15556" y="20202"/>
                    <a:pt x="15600" y="20195"/>
                  </a:cubicBezTo>
                  <a:cubicBezTo>
                    <a:pt x="16022" y="20123"/>
                    <a:pt x="16306" y="19721"/>
                    <a:pt x="16233" y="19300"/>
                  </a:cubicBezTo>
                  <a:cubicBezTo>
                    <a:pt x="16232" y="19290"/>
                    <a:pt x="16228" y="19281"/>
                    <a:pt x="16226" y="19271"/>
                  </a:cubicBezTo>
                  <a:cubicBezTo>
                    <a:pt x="16228" y="19271"/>
                    <a:pt x="16230" y="19270"/>
                    <a:pt x="16231" y="19270"/>
                  </a:cubicBezTo>
                  <a:cubicBezTo>
                    <a:pt x="16307" y="19634"/>
                    <a:pt x="16626" y="19889"/>
                    <a:pt x="16989" y="19889"/>
                  </a:cubicBezTo>
                  <a:cubicBezTo>
                    <a:pt x="17032" y="19889"/>
                    <a:pt x="17075" y="19885"/>
                    <a:pt x="17119" y="19878"/>
                  </a:cubicBezTo>
                  <a:cubicBezTo>
                    <a:pt x="17541" y="19806"/>
                    <a:pt x="17825" y="19405"/>
                    <a:pt x="17753" y="18982"/>
                  </a:cubicBezTo>
                  <a:cubicBezTo>
                    <a:pt x="17749" y="18960"/>
                    <a:pt x="17740" y="18939"/>
                    <a:pt x="17735" y="18917"/>
                  </a:cubicBezTo>
                  <a:cubicBezTo>
                    <a:pt x="17739" y="18916"/>
                    <a:pt x="17744" y="18913"/>
                    <a:pt x="17749" y="18912"/>
                  </a:cubicBezTo>
                  <a:cubicBezTo>
                    <a:pt x="17842" y="19248"/>
                    <a:pt x="18147" y="19480"/>
                    <a:pt x="18492" y="19480"/>
                  </a:cubicBezTo>
                  <a:cubicBezTo>
                    <a:pt x="18535" y="19480"/>
                    <a:pt x="18579" y="19477"/>
                    <a:pt x="18623" y="19469"/>
                  </a:cubicBezTo>
                  <a:cubicBezTo>
                    <a:pt x="19045" y="19398"/>
                    <a:pt x="19329" y="18997"/>
                    <a:pt x="19256" y="18574"/>
                  </a:cubicBezTo>
                  <a:cubicBezTo>
                    <a:pt x="19256" y="18573"/>
                    <a:pt x="19255" y="18571"/>
                    <a:pt x="19255" y="18570"/>
                  </a:cubicBezTo>
                  <a:lnTo>
                    <a:pt x="19255" y="18570"/>
                  </a:lnTo>
                  <a:cubicBezTo>
                    <a:pt x="19373" y="18858"/>
                    <a:pt x="19656" y="19050"/>
                    <a:pt x="19970" y="19050"/>
                  </a:cubicBezTo>
                  <a:cubicBezTo>
                    <a:pt x="20013" y="19050"/>
                    <a:pt x="20057" y="19046"/>
                    <a:pt x="20101" y="19039"/>
                  </a:cubicBezTo>
                  <a:cubicBezTo>
                    <a:pt x="20523" y="18967"/>
                    <a:pt x="20807" y="18567"/>
                    <a:pt x="20736" y="18144"/>
                  </a:cubicBezTo>
                  <a:cubicBezTo>
                    <a:pt x="20734" y="18138"/>
                    <a:pt x="20731" y="18132"/>
                    <a:pt x="20730" y="18125"/>
                  </a:cubicBezTo>
                  <a:lnTo>
                    <a:pt x="20730" y="18125"/>
                  </a:lnTo>
                  <a:cubicBezTo>
                    <a:pt x="20871" y="18336"/>
                    <a:pt x="21111" y="18470"/>
                    <a:pt x="21373" y="18470"/>
                  </a:cubicBezTo>
                  <a:cubicBezTo>
                    <a:pt x="21416" y="18470"/>
                    <a:pt x="21460" y="18466"/>
                    <a:pt x="21504" y="18459"/>
                  </a:cubicBezTo>
                  <a:cubicBezTo>
                    <a:pt x="21926" y="18387"/>
                    <a:pt x="22209" y="17986"/>
                    <a:pt x="22138" y="17564"/>
                  </a:cubicBezTo>
                  <a:cubicBezTo>
                    <a:pt x="22133" y="17536"/>
                    <a:pt x="22123" y="17511"/>
                    <a:pt x="22116" y="17484"/>
                  </a:cubicBezTo>
                  <a:lnTo>
                    <a:pt x="22116" y="17484"/>
                  </a:lnTo>
                  <a:cubicBezTo>
                    <a:pt x="22246" y="17664"/>
                    <a:pt x="22455" y="17776"/>
                    <a:pt x="22683" y="17776"/>
                  </a:cubicBezTo>
                  <a:cubicBezTo>
                    <a:pt x="22722" y="17776"/>
                    <a:pt x="22762" y="17773"/>
                    <a:pt x="22802" y="17766"/>
                  </a:cubicBezTo>
                  <a:cubicBezTo>
                    <a:pt x="23184" y="17701"/>
                    <a:pt x="23441" y="17337"/>
                    <a:pt x="23376" y="16955"/>
                  </a:cubicBezTo>
                  <a:cubicBezTo>
                    <a:pt x="23365" y="16892"/>
                    <a:pt x="23344" y="16833"/>
                    <a:pt x="23317" y="16777"/>
                  </a:cubicBezTo>
                  <a:lnTo>
                    <a:pt x="23317" y="16777"/>
                  </a:lnTo>
                  <a:cubicBezTo>
                    <a:pt x="23424" y="16850"/>
                    <a:pt x="23552" y="16892"/>
                    <a:pt x="23686" y="16892"/>
                  </a:cubicBezTo>
                  <a:cubicBezTo>
                    <a:pt x="23722" y="16892"/>
                    <a:pt x="23758" y="16889"/>
                    <a:pt x="23795" y="16883"/>
                  </a:cubicBezTo>
                  <a:cubicBezTo>
                    <a:pt x="24150" y="16823"/>
                    <a:pt x="24389" y="16486"/>
                    <a:pt x="24328" y="16132"/>
                  </a:cubicBezTo>
                  <a:cubicBezTo>
                    <a:pt x="24309" y="16020"/>
                    <a:pt x="24261" y="15923"/>
                    <a:pt x="24195" y="15839"/>
                  </a:cubicBezTo>
                  <a:lnTo>
                    <a:pt x="24195" y="15839"/>
                  </a:lnTo>
                  <a:cubicBezTo>
                    <a:pt x="24275" y="15875"/>
                    <a:pt x="24363" y="15895"/>
                    <a:pt x="24455" y="15895"/>
                  </a:cubicBezTo>
                  <a:cubicBezTo>
                    <a:pt x="24490" y="15895"/>
                    <a:pt x="24526" y="15892"/>
                    <a:pt x="24562" y="15886"/>
                  </a:cubicBezTo>
                  <a:cubicBezTo>
                    <a:pt x="24908" y="15827"/>
                    <a:pt x="25140" y="15499"/>
                    <a:pt x="25081" y="15155"/>
                  </a:cubicBezTo>
                  <a:cubicBezTo>
                    <a:pt x="25066" y="15064"/>
                    <a:pt x="25031" y="14981"/>
                    <a:pt x="24983" y="14910"/>
                  </a:cubicBezTo>
                  <a:cubicBezTo>
                    <a:pt x="25239" y="14846"/>
                    <a:pt x="25408" y="14596"/>
                    <a:pt x="25362" y="14331"/>
                  </a:cubicBezTo>
                  <a:cubicBezTo>
                    <a:pt x="25340" y="14199"/>
                    <a:pt x="25267" y="14089"/>
                    <a:pt x="25169" y="14013"/>
                  </a:cubicBezTo>
                  <a:cubicBezTo>
                    <a:pt x="25178" y="14012"/>
                    <a:pt x="25186" y="14012"/>
                    <a:pt x="25194" y="14011"/>
                  </a:cubicBezTo>
                  <a:cubicBezTo>
                    <a:pt x="25461" y="13965"/>
                    <a:pt x="25640" y="13713"/>
                    <a:pt x="25595" y="13446"/>
                  </a:cubicBezTo>
                  <a:cubicBezTo>
                    <a:pt x="25563" y="13263"/>
                    <a:pt x="25433" y="13123"/>
                    <a:pt x="25268" y="13067"/>
                  </a:cubicBezTo>
                  <a:cubicBezTo>
                    <a:pt x="25392" y="12981"/>
                    <a:pt x="25462" y="12830"/>
                    <a:pt x="25436" y="12671"/>
                  </a:cubicBezTo>
                  <a:cubicBezTo>
                    <a:pt x="25406" y="12493"/>
                    <a:pt x="25262" y="12365"/>
                    <a:pt x="25092" y="12342"/>
                  </a:cubicBezTo>
                  <a:cubicBezTo>
                    <a:pt x="25246" y="12264"/>
                    <a:pt x="25338" y="12095"/>
                    <a:pt x="25307" y="11917"/>
                  </a:cubicBezTo>
                  <a:cubicBezTo>
                    <a:pt x="25279" y="11753"/>
                    <a:pt x="25153" y="11628"/>
                    <a:pt x="24999" y="11594"/>
                  </a:cubicBezTo>
                  <a:cubicBezTo>
                    <a:pt x="25132" y="11509"/>
                    <a:pt x="25210" y="11350"/>
                    <a:pt x="25182" y="11185"/>
                  </a:cubicBezTo>
                  <a:cubicBezTo>
                    <a:pt x="25148" y="10988"/>
                    <a:pt x="24978" y="10850"/>
                    <a:pt x="24785" y="10850"/>
                  </a:cubicBezTo>
                  <a:cubicBezTo>
                    <a:pt x="24763" y="10850"/>
                    <a:pt x="24740" y="10852"/>
                    <a:pt x="24718" y="10856"/>
                  </a:cubicBezTo>
                  <a:cubicBezTo>
                    <a:pt x="24715" y="10857"/>
                    <a:pt x="24714" y="10857"/>
                    <a:pt x="24712" y="10858"/>
                  </a:cubicBezTo>
                  <a:lnTo>
                    <a:pt x="23457" y="3515"/>
                  </a:lnTo>
                  <a:cubicBezTo>
                    <a:pt x="23774" y="1031"/>
                    <a:pt x="22979" y="712"/>
                    <a:pt x="22979" y="712"/>
                  </a:cubicBezTo>
                  <a:cubicBezTo>
                    <a:pt x="21390" y="169"/>
                    <a:pt x="19343" y="1"/>
                    <a:pt x="17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49;p52">
              <a:extLst>
                <a:ext uri="{FF2B5EF4-FFF2-40B4-BE49-F238E27FC236}">
                  <a16:creationId xmlns:a16="http://schemas.microsoft.com/office/drawing/2014/main" id="{5C8450A1-3954-7FDA-0D5F-936ECD284265}"/>
                </a:ext>
              </a:extLst>
            </p:cNvPr>
            <p:cNvSpPr/>
            <p:nvPr/>
          </p:nvSpPr>
          <p:spPr>
            <a:xfrm>
              <a:off x="5804425" y="3302900"/>
              <a:ext cx="596350" cy="427950"/>
            </a:xfrm>
            <a:custGeom>
              <a:avLst/>
              <a:gdLst/>
              <a:ahLst/>
              <a:cxnLst/>
              <a:rect l="l" t="t" r="r" b="b"/>
              <a:pathLst>
                <a:path w="23854" h="17118" extrusionOk="0">
                  <a:moveTo>
                    <a:pt x="16307" y="1"/>
                  </a:moveTo>
                  <a:cubicBezTo>
                    <a:pt x="14765" y="1"/>
                    <a:pt x="12806" y="152"/>
                    <a:pt x="10338" y="573"/>
                  </a:cubicBezTo>
                  <a:cubicBezTo>
                    <a:pt x="1607" y="2065"/>
                    <a:pt x="0" y="4637"/>
                    <a:pt x="0" y="4637"/>
                  </a:cubicBezTo>
                  <a:cubicBezTo>
                    <a:pt x="0" y="4637"/>
                    <a:pt x="788" y="9250"/>
                    <a:pt x="1641" y="14243"/>
                  </a:cubicBezTo>
                  <a:cubicBezTo>
                    <a:pt x="2035" y="16551"/>
                    <a:pt x="4993" y="17118"/>
                    <a:pt x="7801" y="17118"/>
                  </a:cubicBezTo>
                  <a:cubicBezTo>
                    <a:pt x="10507" y="17118"/>
                    <a:pt x="13075" y="16592"/>
                    <a:pt x="13075" y="16592"/>
                  </a:cubicBezTo>
                  <a:cubicBezTo>
                    <a:pt x="13075" y="16592"/>
                    <a:pt x="23854" y="15114"/>
                    <a:pt x="23079" y="10581"/>
                  </a:cubicBezTo>
                  <a:cubicBezTo>
                    <a:pt x="22227" y="5588"/>
                    <a:pt x="21439" y="975"/>
                    <a:pt x="21439" y="975"/>
                  </a:cubicBezTo>
                  <a:cubicBezTo>
                    <a:pt x="21439" y="975"/>
                    <a:pt x="20219" y="1"/>
                    <a:pt x="16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0;p52">
              <a:extLst>
                <a:ext uri="{FF2B5EF4-FFF2-40B4-BE49-F238E27FC236}">
                  <a16:creationId xmlns:a16="http://schemas.microsoft.com/office/drawing/2014/main" id="{F5E9BD0F-7AD5-F251-8C94-26260170CCA7}"/>
                </a:ext>
              </a:extLst>
            </p:cNvPr>
            <p:cNvSpPr/>
            <p:nvPr/>
          </p:nvSpPr>
          <p:spPr>
            <a:xfrm>
              <a:off x="6024500" y="3582425"/>
              <a:ext cx="35550" cy="70000"/>
            </a:xfrm>
            <a:custGeom>
              <a:avLst/>
              <a:gdLst/>
              <a:ahLst/>
              <a:cxnLst/>
              <a:rect l="l" t="t" r="r" b="b"/>
              <a:pathLst>
                <a:path w="1422" h="2800" extrusionOk="0">
                  <a:moveTo>
                    <a:pt x="992" y="1"/>
                  </a:moveTo>
                  <a:cubicBezTo>
                    <a:pt x="833" y="1"/>
                    <a:pt x="683" y="97"/>
                    <a:pt x="621" y="253"/>
                  </a:cubicBezTo>
                  <a:cubicBezTo>
                    <a:pt x="547" y="440"/>
                    <a:pt x="625" y="647"/>
                    <a:pt x="794" y="745"/>
                  </a:cubicBezTo>
                  <a:cubicBezTo>
                    <a:pt x="792" y="746"/>
                    <a:pt x="790" y="747"/>
                    <a:pt x="787" y="749"/>
                  </a:cubicBezTo>
                  <a:cubicBezTo>
                    <a:pt x="0" y="1192"/>
                    <a:pt x="245" y="2118"/>
                    <a:pt x="245" y="2118"/>
                  </a:cubicBezTo>
                  <a:cubicBezTo>
                    <a:pt x="72" y="2556"/>
                    <a:pt x="471" y="2799"/>
                    <a:pt x="471" y="2799"/>
                  </a:cubicBezTo>
                  <a:lnTo>
                    <a:pt x="1363" y="547"/>
                  </a:lnTo>
                  <a:cubicBezTo>
                    <a:pt x="1363" y="547"/>
                    <a:pt x="1405" y="499"/>
                    <a:pt x="1381" y="485"/>
                  </a:cubicBezTo>
                  <a:cubicBezTo>
                    <a:pt x="1422" y="297"/>
                    <a:pt x="1324" y="102"/>
                    <a:pt x="1140" y="30"/>
                  </a:cubicBezTo>
                  <a:cubicBezTo>
                    <a:pt x="1091" y="10"/>
                    <a:pt x="1041" y="1"/>
                    <a:pt x="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1;p52">
              <a:extLst>
                <a:ext uri="{FF2B5EF4-FFF2-40B4-BE49-F238E27FC236}">
                  <a16:creationId xmlns:a16="http://schemas.microsoft.com/office/drawing/2014/main" id="{F278FDD0-B6ED-C7BE-95D3-FF68B87375DA}"/>
                </a:ext>
              </a:extLst>
            </p:cNvPr>
            <p:cNvSpPr/>
            <p:nvPr/>
          </p:nvSpPr>
          <p:spPr>
            <a:xfrm>
              <a:off x="5783675" y="3223050"/>
              <a:ext cx="558400" cy="141875"/>
            </a:xfrm>
            <a:custGeom>
              <a:avLst/>
              <a:gdLst/>
              <a:ahLst/>
              <a:cxnLst/>
              <a:rect l="l" t="t" r="r" b="b"/>
              <a:pathLst>
                <a:path w="22336" h="5675" extrusionOk="0">
                  <a:moveTo>
                    <a:pt x="12621" y="1"/>
                  </a:moveTo>
                  <a:cubicBezTo>
                    <a:pt x="12278" y="1"/>
                    <a:pt x="11994" y="65"/>
                    <a:pt x="11823" y="227"/>
                  </a:cubicBezTo>
                  <a:cubicBezTo>
                    <a:pt x="11054" y="955"/>
                    <a:pt x="10847" y="1619"/>
                    <a:pt x="10819" y="1724"/>
                  </a:cubicBezTo>
                  <a:cubicBezTo>
                    <a:pt x="10757" y="1635"/>
                    <a:pt x="10341" y="1076"/>
                    <a:pt x="9375" y="646"/>
                  </a:cubicBezTo>
                  <a:cubicBezTo>
                    <a:pt x="9288" y="607"/>
                    <a:pt x="9190" y="590"/>
                    <a:pt x="9083" y="590"/>
                  </a:cubicBezTo>
                  <a:cubicBezTo>
                    <a:pt x="7877" y="590"/>
                    <a:pt x="5488" y="2811"/>
                    <a:pt x="5488" y="2811"/>
                  </a:cubicBezTo>
                  <a:cubicBezTo>
                    <a:pt x="5488" y="2811"/>
                    <a:pt x="5743" y="2502"/>
                    <a:pt x="4598" y="2299"/>
                  </a:cubicBezTo>
                  <a:cubicBezTo>
                    <a:pt x="4566" y="2294"/>
                    <a:pt x="4533" y="2291"/>
                    <a:pt x="4498" y="2291"/>
                  </a:cubicBezTo>
                  <a:cubicBezTo>
                    <a:pt x="3266" y="2291"/>
                    <a:pt x="0" y="5675"/>
                    <a:pt x="0" y="5675"/>
                  </a:cubicBezTo>
                  <a:lnTo>
                    <a:pt x="10822" y="1740"/>
                  </a:lnTo>
                  <a:lnTo>
                    <a:pt x="22335" y="1859"/>
                  </a:lnTo>
                  <a:cubicBezTo>
                    <a:pt x="22335" y="1859"/>
                    <a:pt x="18841" y="108"/>
                    <a:pt x="17343" y="108"/>
                  </a:cubicBezTo>
                  <a:cubicBezTo>
                    <a:pt x="17151" y="108"/>
                    <a:pt x="16992" y="136"/>
                    <a:pt x="16877" y="201"/>
                  </a:cubicBezTo>
                  <a:cubicBezTo>
                    <a:pt x="15865" y="772"/>
                    <a:pt x="16207" y="979"/>
                    <a:pt x="16207" y="979"/>
                  </a:cubicBezTo>
                  <a:cubicBezTo>
                    <a:pt x="16207" y="979"/>
                    <a:pt x="13961" y="1"/>
                    <a:pt x="12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2;p52">
              <a:extLst>
                <a:ext uri="{FF2B5EF4-FFF2-40B4-BE49-F238E27FC236}">
                  <a16:creationId xmlns:a16="http://schemas.microsoft.com/office/drawing/2014/main" id="{F8545BC2-78DF-FE1C-BD32-EB6C3BB5C4CF}"/>
                </a:ext>
              </a:extLst>
            </p:cNvPr>
            <p:cNvSpPr/>
            <p:nvPr/>
          </p:nvSpPr>
          <p:spPr>
            <a:xfrm>
              <a:off x="5942100" y="3568250"/>
              <a:ext cx="340575" cy="119625"/>
            </a:xfrm>
            <a:custGeom>
              <a:avLst/>
              <a:gdLst/>
              <a:ahLst/>
              <a:cxnLst/>
              <a:rect l="l" t="t" r="r" b="b"/>
              <a:pathLst>
                <a:path w="13623" h="4785" extrusionOk="0">
                  <a:moveTo>
                    <a:pt x="11490" y="1"/>
                  </a:moveTo>
                  <a:cubicBezTo>
                    <a:pt x="11490" y="1"/>
                    <a:pt x="12632" y="475"/>
                    <a:pt x="12440" y="1374"/>
                  </a:cubicBezTo>
                  <a:cubicBezTo>
                    <a:pt x="12141" y="2780"/>
                    <a:pt x="7147" y="3521"/>
                    <a:pt x="7147" y="3521"/>
                  </a:cubicBezTo>
                  <a:cubicBezTo>
                    <a:pt x="7147" y="3521"/>
                    <a:pt x="5304" y="3877"/>
                    <a:pt x="3696" y="3877"/>
                  </a:cubicBezTo>
                  <a:cubicBezTo>
                    <a:pt x="2667" y="3877"/>
                    <a:pt x="1735" y="3731"/>
                    <a:pt x="1443" y="3253"/>
                  </a:cubicBezTo>
                  <a:cubicBezTo>
                    <a:pt x="964" y="2468"/>
                    <a:pt x="1883" y="1641"/>
                    <a:pt x="1883" y="1641"/>
                  </a:cubicBezTo>
                  <a:lnTo>
                    <a:pt x="1883" y="1641"/>
                  </a:lnTo>
                  <a:cubicBezTo>
                    <a:pt x="1882" y="1641"/>
                    <a:pt x="0" y="2717"/>
                    <a:pt x="1394" y="4043"/>
                  </a:cubicBezTo>
                  <a:cubicBezTo>
                    <a:pt x="2002" y="4621"/>
                    <a:pt x="3206" y="4784"/>
                    <a:pt x="4371" y="4784"/>
                  </a:cubicBezTo>
                  <a:cubicBezTo>
                    <a:pt x="5877" y="4784"/>
                    <a:pt x="7316" y="4512"/>
                    <a:pt x="7316" y="4512"/>
                  </a:cubicBezTo>
                  <a:cubicBezTo>
                    <a:pt x="7316" y="4512"/>
                    <a:pt x="11873" y="3817"/>
                    <a:pt x="12748" y="2104"/>
                  </a:cubicBezTo>
                  <a:cubicBezTo>
                    <a:pt x="13622" y="390"/>
                    <a:pt x="11490" y="1"/>
                    <a:pt x="1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3;p52">
              <a:extLst>
                <a:ext uri="{FF2B5EF4-FFF2-40B4-BE49-F238E27FC236}">
                  <a16:creationId xmlns:a16="http://schemas.microsoft.com/office/drawing/2014/main" id="{8BE21D26-FC79-394A-E077-026572D7446D}"/>
                </a:ext>
              </a:extLst>
            </p:cNvPr>
            <p:cNvSpPr/>
            <p:nvPr/>
          </p:nvSpPr>
          <p:spPr>
            <a:xfrm>
              <a:off x="5793175" y="3403875"/>
              <a:ext cx="25625" cy="23800"/>
            </a:xfrm>
            <a:custGeom>
              <a:avLst/>
              <a:gdLst/>
              <a:ahLst/>
              <a:cxnLst/>
              <a:rect l="l" t="t" r="r" b="b"/>
              <a:pathLst>
                <a:path w="1025" h="952" extrusionOk="0">
                  <a:moveTo>
                    <a:pt x="512" y="1"/>
                  </a:moveTo>
                  <a:cubicBezTo>
                    <a:pt x="486" y="1"/>
                    <a:pt x="459" y="3"/>
                    <a:pt x="432" y="8"/>
                  </a:cubicBezTo>
                  <a:cubicBezTo>
                    <a:pt x="175" y="52"/>
                    <a:pt x="0" y="298"/>
                    <a:pt x="45" y="557"/>
                  </a:cubicBezTo>
                  <a:cubicBezTo>
                    <a:pt x="84" y="787"/>
                    <a:pt x="285" y="951"/>
                    <a:pt x="512" y="951"/>
                  </a:cubicBezTo>
                  <a:cubicBezTo>
                    <a:pt x="539" y="951"/>
                    <a:pt x="565" y="949"/>
                    <a:pt x="592" y="944"/>
                  </a:cubicBezTo>
                  <a:cubicBezTo>
                    <a:pt x="851" y="900"/>
                    <a:pt x="1025" y="654"/>
                    <a:pt x="980" y="397"/>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4;p52">
              <a:extLst>
                <a:ext uri="{FF2B5EF4-FFF2-40B4-BE49-F238E27FC236}">
                  <a16:creationId xmlns:a16="http://schemas.microsoft.com/office/drawing/2014/main" id="{A2295545-4D91-D2D2-3AF4-A0F69B9C4A0A}"/>
                </a:ext>
              </a:extLst>
            </p:cNvPr>
            <p:cNvSpPr/>
            <p:nvPr/>
          </p:nvSpPr>
          <p:spPr>
            <a:xfrm>
              <a:off x="5811325" y="3375725"/>
              <a:ext cx="45150" cy="36800"/>
            </a:xfrm>
            <a:custGeom>
              <a:avLst/>
              <a:gdLst/>
              <a:ahLst/>
              <a:cxnLst/>
              <a:rect l="l" t="t" r="r" b="b"/>
              <a:pathLst>
                <a:path w="1806" h="1472" extrusionOk="0">
                  <a:moveTo>
                    <a:pt x="1295" y="1"/>
                  </a:moveTo>
                  <a:cubicBezTo>
                    <a:pt x="1268" y="1"/>
                    <a:pt x="1241" y="3"/>
                    <a:pt x="1213" y="8"/>
                  </a:cubicBezTo>
                  <a:cubicBezTo>
                    <a:pt x="956" y="51"/>
                    <a:pt x="781" y="297"/>
                    <a:pt x="826" y="556"/>
                  </a:cubicBezTo>
                  <a:cubicBezTo>
                    <a:pt x="833" y="602"/>
                    <a:pt x="850" y="645"/>
                    <a:pt x="870" y="685"/>
                  </a:cubicBezTo>
                  <a:cubicBezTo>
                    <a:pt x="781" y="584"/>
                    <a:pt x="652" y="521"/>
                    <a:pt x="513" y="521"/>
                  </a:cubicBezTo>
                  <a:cubicBezTo>
                    <a:pt x="487" y="521"/>
                    <a:pt x="460" y="523"/>
                    <a:pt x="433" y="528"/>
                  </a:cubicBezTo>
                  <a:cubicBezTo>
                    <a:pt x="175" y="572"/>
                    <a:pt x="1" y="818"/>
                    <a:pt x="45" y="1076"/>
                  </a:cubicBezTo>
                  <a:cubicBezTo>
                    <a:pt x="85" y="1308"/>
                    <a:pt x="286" y="1471"/>
                    <a:pt x="514" y="1471"/>
                  </a:cubicBezTo>
                  <a:cubicBezTo>
                    <a:pt x="540" y="1471"/>
                    <a:pt x="567" y="1469"/>
                    <a:pt x="593" y="1465"/>
                  </a:cubicBezTo>
                  <a:cubicBezTo>
                    <a:pt x="852" y="1420"/>
                    <a:pt x="1026" y="1175"/>
                    <a:pt x="981" y="917"/>
                  </a:cubicBezTo>
                  <a:cubicBezTo>
                    <a:pt x="973" y="870"/>
                    <a:pt x="957" y="827"/>
                    <a:pt x="938" y="787"/>
                  </a:cubicBezTo>
                  <a:lnTo>
                    <a:pt x="938" y="787"/>
                  </a:lnTo>
                  <a:cubicBezTo>
                    <a:pt x="1026" y="888"/>
                    <a:pt x="1155" y="950"/>
                    <a:pt x="1294" y="950"/>
                  </a:cubicBezTo>
                  <a:cubicBezTo>
                    <a:pt x="1320" y="950"/>
                    <a:pt x="1347" y="948"/>
                    <a:pt x="1374" y="944"/>
                  </a:cubicBezTo>
                  <a:cubicBezTo>
                    <a:pt x="1632" y="899"/>
                    <a:pt x="1806" y="655"/>
                    <a:pt x="1761" y="396"/>
                  </a:cubicBezTo>
                  <a:cubicBezTo>
                    <a:pt x="1723" y="164"/>
                    <a:pt x="152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5;p52">
              <a:extLst>
                <a:ext uri="{FF2B5EF4-FFF2-40B4-BE49-F238E27FC236}">
                  <a16:creationId xmlns:a16="http://schemas.microsoft.com/office/drawing/2014/main" id="{17B00C7F-030D-5F5B-266F-C330F44F7C50}"/>
                </a:ext>
              </a:extLst>
            </p:cNvPr>
            <p:cNvSpPr/>
            <p:nvPr/>
          </p:nvSpPr>
          <p:spPr>
            <a:xfrm>
              <a:off x="5851300" y="3345650"/>
              <a:ext cx="67875" cy="41700"/>
            </a:xfrm>
            <a:custGeom>
              <a:avLst/>
              <a:gdLst/>
              <a:ahLst/>
              <a:cxnLst/>
              <a:rect l="l" t="t" r="r" b="b"/>
              <a:pathLst>
                <a:path w="2715" h="1668" extrusionOk="0">
                  <a:moveTo>
                    <a:pt x="2203" y="0"/>
                  </a:moveTo>
                  <a:cubicBezTo>
                    <a:pt x="2176" y="0"/>
                    <a:pt x="2149" y="2"/>
                    <a:pt x="2122" y="7"/>
                  </a:cubicBezTo>
                  <a:cubicBezTo>
                    <a:pt x="1867" y="50"/>
                    <a:pt x="1696" y="288"/>
                    <a:pt x="1733" y="543"/>
                  </a:cubicBezTo>
                  <a:cubicBezTo>
                    <a:pt x="1645" y="421"/>
                    <a:pt x="1503" y="345"/>
                    <a:pt x="1349" y="345"/>
                  </a:cubicBezTo>
                  <a:cubicBezTo>
                    <a:pt x="1323" y="345"/>
                    <a:pt x="1296" y="347"/>
                    <a:pt x="1269" y="352"/>
                  </a:cubicBezTo>
                  <a:cubicBezTo>
                    <a:pt x="1011" y="396"/>
                    <a:pt x="839" y="639"/>
                    <a:pt x="881" y="897"/>
                  </a:cubicBezTo>
                  <a:cubicBezTo>
                    <a:pt x="793" y="787"/>
                    <a:pt x="658" y="718"/>
                    <a:pt x="512" y="718"/>
                  </a:cubicBezTo>
                  <a:cubicBezTo>
                    <a:pt x="486" y="718"/>
                    <a:pt x="459" y="721"/>
                    <a:pt x="432" y="725"/>
                  </a:cubicBezTo>
                  <a:cubicBezTo>
                    <a:pt x="174" y="770"/>
                    <a:pt x="0" y="1014"/>
                    <a:pt x="45" y="1273"/>
                  </a:cubicBezTo>
                  <a:cubicBezTo>
                    <a:pt x="84" y="1505"/>
                    <a:pt x="284" y="1668"/>
                    <a:pt x="511" y="1668"/>
                  </a:cubicBezTo>
                  <a:cubicBezTo>
                    <a:pt x="538" y="1668"/>
                    <a:pt x="565" y="1666"/>
                    <a:pt x="593" y="1661"/>
                  </a:cubicBezTo>
                  <a:cubicBezTo>
                    <a:pt x="850" y="1617"/>
                    <a:pt x="1024" y="1373"/>
                    <a:pt x="980" y="1115"/>
                  </a:cubicBezTo>
                  <a:lnTo>
                    <a:pt x="980" y="1115"/>
                  </a:lnTo>
                  <a:cubicBezTo>
                    <a:pt x="1069" y="1225"/>
                    <a:pt x="1204" y="1294"/>
                    <a:pt x="1350" y="1294"/>
                  </a:cubicBezTo>
                  <a:cubicBezTo>
                    <a:pt x="1376" y="1294"/>
                    <a:pt x="1403" y="1292"/>
                    <a:pt x="1429" y="1287"/>
                  </a:cubicBezTo>
                  <a:cubicBezTo>
                    <a:pt x="1684" y="1244"/>
                    <a:pt x="1855" y="1006"/>
                    <a:pt x="1818" y="753"/>
                  </a:cubicBezTo>
                  <a:lnTo>
                    <a:pt x="1818" y="753"/>
                  </a:lnTo>
                  <a:cubicBezTo>
                    <a:pt x="1906" y="873"/>
                    <a:pt x="2047" y="950"/>
                    <a:pt x="2201" y="950"/>
                  </a:cubicBezTo>
                  <a:cubicBezTo>
                    <a:pt x="2228" y="950"/>
                    <a:pt x="2255" y="948"/>
                    <a:pt x="2282" y="943"/>
                  </a:cubicBezTo>
                  <a:cubicBezTo>
                    <a:pt x="2541" y="898"/>
                    <a:pt x="2714" y="654"/>
                    <a:pt x="2670" y="395"/>
                  </a:cubicBezTo>
                  <a:cubicBezTo>
                    <a:pt x="2631" y="163"/>
                    <a:pt x="2430" y="0"/>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6;p52">
              <a:extLst>
                <a:ext uri="{FF2B5EF4-FFF2-40B4-BE49-F238E27FC236}">
                  <a16:creationId xmlns:a16="http://schemas.microsoft.com/office/drawing/2014/main" id="{FB9FD590-409A-EFE9-871C-D4A79762EB4E}"/>
                </a:ext>
              </a:extLst>
            </p:cNvPr>
            <p:cNvSpPr/>
            <p:nvPr/>
          </p:nvSpPr>
          <p:spPr>
            <a:xfrm>
              <a:off x="5916325" y="3338075"/>
              <a:ext cx="25650" cy="23775"/>
            </a:xfrm>
            <a:custGeom>
              <a:avLst/>
              <a:gdLst/>
              <a:ahLst/>
              <a:cxnLst/>
              <a:rect l="l" t="t" r="r" b="b"/>
              <a:pathLst>
                <a:path w="1026" h="951" extrusionOk="0">
                  <a:moveTo>
                    <a:pt x="514" y="1"/>
                  </a:moveTo>
                  <a:cubicBezTo>
                    <a:pt x="487" y="1"/>
                    <a:pt x="460" y="3"/>
                    <a:pt x="433" y="8"/>
                  </a:cubicBezTo>
                  <a:cubicBezTo>
                    <a:pt x="174" y="52"/>
                    <a:pt x="1" y="297"/>
                    <a:pt x="44" y="556"/>
                  </a:cubicBezTo>
                  <a:cubicBezTo>
                    <a:pt x="84" y="787"/>
                    <a:pt x="285" y="951"/>
                    <a:pt x="512" y="951"/>
                  </a:cubicBezTo>
                  <a:cubicBezTo>
                    <a:pt x="539" y="951"/>
                    <a:pt x="566" y="948"/>
                    <a:pt x="593" y="944"/>
                  </a:cubicBezTo>
                  <a:cubicBezTo>
                    <a:pt x="851" y="900"/>
                    <a:pt x="1026" y="655"/>
                    <a:pt x="981" y="396"/>
                  </a:cubicBezTo>
                  <a:cubicBezTo>
                    <a:pt x="941" y="165"/>
                    <a:pt x="74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7;p52">
              <a:extLst>
                <a:ext uri="{FF2B5EF4-FFF2-40B4-BE49-F238E27FC236}">
                  <a16:creationId xmlns:a16="http://schemas.microsoft.com/office/drawing/2014/main" id="{B94D3DEC-DA59-A330-BB88-D1C62F777739}"/>
                </a:ext>
              </a:extLst>
            </p:cNvPr>
            <p:cNvSpPr/>
            <p:nvPr/>
          </p:nvSpPr>
          <p:spPr>
            <a:xfrm>
              <a:off x="5939175" y="3330775"/>
              <a:ext cx="25650" cy="23775"/>
            </a:xfrm>
            <a:custGeom>
              <a:avLst/>
              <a:gdLst/>
              <a:ahLst/>
              <a:cxnLst/>
              <a:rect l="l" t="t" r="r" b="b"/>
              <a:pathLst>
                <a:path w="1026" h="951" extrusionOk="0">
                  <a:moveTo>
                    <a:pt x="513" y="1"/>
                  </a:moveTo>
                  <a:cubicBezTo>
                    <a:pt x="487" y="1"/>
                    <a:pt x="460" y="3"/>
                    <a:pt x="433" y="8"/>
                  </a:cubicBezTo>
                  <a:cubicBezTo>
                    <a:pt x="174" y="52"/>
                    <a:pt x="0" y="296"/>
                    <a:pt x="45" y="555"/>
                  </a:cubicBezTo>
                  <a:cubicBezTo>
                    <a:pt x="84" y="787"/>
                    <a:pt x="284" y="950"/>
                    <a:pt x="512" y="950"/>
                  </a:cubicBezTo>
                  <a:cubicBezTo>
                    <a:pt x="538" y="950"/>
                    <a:pt x="566" y="948"/>
                    <a:pt x="593" y="943"/>
                  </a:cubicBezTo>
                  <a:cubicBezTo>
                    <a:pt x="851" y="900"/>
                    <a:pt x="1025" y="654"/>
                    <a:pt x="981" y="395"/>
                  </a:cubicBezTo>
                  <a:cubicBezTo>
                    <a:pt x="941" y="165"/>
                    <a:pt x="74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8;p52">
              <a:extLst>
                <a:ext uri="{FF2B5EF4-FFF2-40B4-BE49-F238E27FC236}">
                  <a16:creationId xmlns:a16="http://schemas.microsoft.com/office/drawing/2014/main" id="{E7CBF918-C549-7241-632C-CAE744DF044F}"/>
                </a:ext>
              </a:extLst>
            </p:cNvPr>
            <p:cNvSpPr/>
            <p:nvPr/>
          </p:nvSpPr>
          <p:spPr>
            <a:xfrm>
              <a:off x="5962100" y="3323975"/>
              <a:ext cx="25650" cy="23775"/>
            </a:xfrm>
            <a:custGeom>
              <a:avLst/>
              <a:gdLst/>
              <a:ahLst/>
              <a:cxnLst/>
              <a:rect l="l" t="t" r="r" b="b"/>
              <a:pathLst>
                <a:path w="1026" h="951" extrusionOk="0">
                  <a:moveTo>
                    <a:pt x="512" y="1"/>
                  </a:moveTo>
                  <a:cubicBezTo>
                    <a:pt x="486" y="1"/>
                    <a:pt x="459" y="3"/>
                    <a:pt x="433" y="7"/>
                  </a:cubicBezTo>
                  <a:cubicBezTo>
                    <a:pt x="174" y="52"/>
                    <a:pt x="0" y="297"/>
                    <a:pt x="45" y="555"/>
                  </a:cubicBezTo>
                  <a:cubicBezTo>
                    <a:pt x="84" y="787"/>
                    <a:pt x="285" y="951"/>
                    <a:pt x="513" y="951"/>
                  </a:cubicBezTo>
                  <a:cubicBezTo>
                    <a:pt x="539" y="951"/>
                    <a:pt x="566" y="949"/>
                    <a:pt x="593" y="944"/>
                  </a:cubicBezTo>
                  <a:cubicBezTo>
                    <a:pt x="851"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9;p52">
              <a:extLst>
                <a:ext uri="{FF2B5EF4-FFF2-40B4-BE49-F238E27FC236}">
                  <a16:creationId xmlns:a16="http://schemas.microsoft.com/office/drawing/2014/main" id="{37218085-741E-AED9-04AB-77929414973B}"/>
                </a:ext>
              </a:extLst>
            </p:cNvPr>
            <p:cNvSpPr/>
            <p:nvPr/>
          </p:nvSpPr>
          <p:spPr>
            <a:xfrm>
              <a:off x="5985150" y="3317950"/>
              <a:ext cx="25650" cy="23775"/>
            </a:xfrm>
            <a:custGeom>
              <a:avLst/>
              <a:gdLst/>
              <a:ahLst/>
              <a:cxnLst/>
              <a:rect l="l" t="t" r="r" b="b"/>
              <a:pathLst>
                <a:path w="1026" h="951" extrusionOk="0">
                  <a:moveTo>
                    <a:pt x="514" y="0"/>
                  </a:moveTo>
                  <a:cubicBezTo>
                    <a:pt x="487" y="0"/>
                    <a:pt x="460" y="2"/>
                    <a:pt x="433" y="7"/>
                  </a:cubicBezTo>
                  <a:cubicBezTo>
                    <a:pt x="174" y="52"/>
                    <a:pt x="1" y="297"/>
                    <a:pt x="45" y="555"/>
                  </a:cubicBezTo>
                  <a:cubicBezTo>
                    <a:pt x="84" y="787"/>
                    <a:pt x="286" y="951"/>
                    <a:pt x="514" y="951"/>
                  </a:cubicBezTo>
                  <a:cubicBezTo>
                    <a:pt x="540" y="951"/>
                    <a:pt x="566" y="948"/>
                    <a:pt x="593" y="944"/>
                  </a:cubicBezTo>
                  <a:cubicBezTo>
                    <a:pt x="851" y="899"/>
                    <a:pt x="1025" y="654"/>
                    <a:pt x="981" y="395"/>
                  </a:cubicBezTo>
                  <a:cubicBezTo>
                    <a:pt x="941" y="164"/>
                    <a:pt x="740"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0;p52">
              <a:extLst>
                <a:ext uri="{FF2B5EF4-FFF2-40B4-BE49-F238E27FC236}">
                  <a16:creationId xmlns:a16="http://schemas.microsoft.com/office/drawing/2014/main" id="{252A86B8-FAC3-6B3E-27CE-26EA27E733DF}"/>
                </a:ext>
              </a:extLst>
            </p:cNvPr>
            <p:cNvSpPr/>
            <p:nvPr/>
          </p:nvSpPr>
          <p:spPr>
            <a:xfrm>
              <a:off x="6325075" y="3313025"/>
              <a:ext cx="25650" cy="23800"/>
            </a:xfrm>
            <a:custGeom>
              <a:avLst/>
              <a:gdLst/>
              <a:ahLst/>
              <a:cxnLst/>
              <a:rect l="l" t="t" r="r" b="b"/>
              <a:pathLst>
                <a:path w="1026" h="952" extrusionOk="0">
                  <a:moveTo>
                    <a:pt x="512" y="1"/>
                  </a:moveTo>
                  <a:cubicBezTo>
                    <a:pt x="486" y="1"/>
                    <a:pt x="459" y="3"/>
                    <a:pt x="433" y="7"/>
                  </a:cubicBezTo>
                  <a:cubicBezTo>
                    <a:pt x="174" y="52"/>
                    <a:pt x="0" y="297"/>
                    <a:pt x="45" y="556"/>
                  </a:cubicBezTo>
                  <a:cubicBezTo>
                    <a:pt x="85" y="787"/>
                    <a:pt x="285" y="951"/>
                    <a:pt x="512" y="951"/>
                  </a:cubicBezTo>
                  <a:cubicBezTo>
                    <a:pt x="539" y="951"/>
                    <a:pt x="566" y="949"/>
                    <a:pt x="593" y="944"/>
                  </a:cubicBezTo>
                  <a:cubicBezTo>
                    <a:pt x="852"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1;p52">
              <a:extLst>
                <a:ext uri="{FF2B5EF4-FFF2-40B4-BE49-F238E27FC236}">
                  <a16:creationId xmlns:a16="http://schemas.microsoft.com/office/drawing/2014/main" id="{1AC2D9E2-C8F3-DB10-173D-2F0197DC2270}"/>
                </a:ext>
              </a:extLst>
            </p:cNvPr>
            <p:cNvSpPr/>
            <p:nvPr/>
          </p:nvSpPr>
          <p:spPr>
            <a:xfrm>
              <a:off x="6280175" y="3298975"/>
              <a:ext cx="48375" cy="29575"/>
            </a:xfrm>
            <a:custGeom>
              <a:avLst/>
              <a:gdLst/>
              <a:ahLst/>
              <a:cxnLst/>
              <a:rect l="l" t="t" r="r" b="b"/>
              <a:pathLst>
                <a:path w="1935" h="1183" extrusionOk="0">
                  <a:moveTo>
                    <a:pt x="514" y="0"/>
                  </a:moveTo>
                  <a:cubicBezTo>
                    <a:pt x="487" y="0"/>
                    <a:pt x="460" y="2"/>
                    <a:pt x="433" y="7"/>
                  </a:cubicBezTo>
                  <a:cubicBezTo>
                    <a:pt x="175" y="51"/>
                    <a:pt x="0" y="297"/>
                    <a:pt x="45" y="555"/>
                  </a:cubicBezTo>
                  <a:cubicBezTo>
                    <a:pt x="85" y="787"/>
                    <a:pt x="286" y="951"/>
                    <a:pt x="514" y="951"/>
                  </a:cubicBezTo>
                  <a:cubicBezTo>
                    <a:pt x="540" y="951"/>
                    <a:pt x="566" y="948"/>
                    <a:pt x="593" y="944"/>
                  </a:cubicBezTo>
                  <a:cubicBezTo>
                    <a:pt x="762" y="915"/>
                    <a:pt x="894" y="799"/>
                    <a:pt x="953" y="650"/>
                  </a:cubicBezTo>
                  <a:lnTo>
                    <a:pt x="953" y="650"/>
                  </a:lnTo>
                  <a:cubicBezTo>
                    <a:pt x="947" y="695"/>
                    <a:pt x="946" y="740"/>
                    <a:pt x="954" y="787"/>
                  </a:cubicBezTo>
                  <a:cubicBezTo>
                    <a:pt x="994" y="1019"/>
                    <a:pt x="1196" y="1183"/>
                    <a:pt x="1423" y="1183"/>
                  </a:cubicBezTo>
                  <a:cubicBezTo>
                    <a:pt x="1449" y="1183"/>
                    <a:pt x="1475" y="1181"/>
                    <a:pt x="1502" y="1176"/>
                  </a:cubicBezTo>
                  <a:cubicBezTo>
                    <a:pt x="1761" y="1132"/>
                    <a:pt x="1934" y="886"/>
                    <a:pt x="1890" y="627"/>
                  </a:cubicBezTo>
                  <a:cubicBezTo>
                    <a:pt x="1851" y="396"/>
                    <a:pt x="1650" y="232"/>
                    <a:pt x="1423" y="232"/>
                  </a:cubicBezTo>
                  <a:cubicBezTo>
                    <a:pt x="1396" y="232"/>
                    <a:pt x="1369" y="235"/>
                    <a:pt x="1342" y="239"/>
                  </a:cubicBezTo>
                  <a:cubicBezTo>
                    <a:pt x="1173" y="268"/>
                    <a:pt x="1042" y="384"/>
                    <a:pt x="983" y="532"/>
                  </a:cubicBezTo>
                  <a:cubicBezTo>
                    <a:pt x="988" y="487"/>
                    <a:pt x="990" y="442"/>
                    <a:pt x="982" y="395"/>
                  </a:cubicBezTo>
                  <a:cubicBezTo>
                    <a:pt x="942" y="164"/>
                    <a:pt x="741"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2;p52">
              <a:extLst>
                <a:ext uri="{FF2B5EF4-FFF2-40B4-BE49-F238E27FC236}">
                  <a16:creationId xmlns:a16="http://schemas.microsoft.com/office/drawing/2014/main" id="{2EDCC1E7-8589-872D-E5C8-F2FFC58866A6}"/>
                </a:ext>
              </a:extLst>
            </p:cNvPr>
            <p:cNvSpPr/>
            <p:nvPr/>
          </p:nvSpPr>
          <p:spPr>
            <a:xfrm>
              <a:off x="6211075" y="3291400"/>
              <a:ext cx="71425" cy="26675"/>
            </a:xfrm>
            <a:custGeom>
              <a:avLst/>
              <a:gdLst/>
              <a:ahLst/>
              <a:cxnLst/>
              <a:rect l="l" t="t" r="r" b="b"/>
              <a:pathLst>
                <a:path w="2857" h="1067" extrusionOk="0">
                  <a:moveTo>
                    <a:pt x="513" y="1"/>
                  </a:moveTo>
                  <a:cubicBezTo>
                    <a:pt x="487" y="1"/>
                    <a:pt x="460" y="3"/>
                    <a:pt x="433" y="8"/>
                  </a:cubicBezTo>
                  <a:cubicBezTo>
                    <a:pt x="174" y="51"/>
                    <a:pt x="0" y="297"/>
                    <a:pt x="45" y="556"/>
                  </a:cubicBezTo>
                  <a:cubicBezTo>
                    <a:pt x="85" y="786"/>
                    <a:pt x="285" y="950"/>
                    <a:pt x="512" y="950"/>
                  </a:cubicBezTo>
                  <a:cubicBezTo>
                    <a:pt x="539" y="950"/>
                    <a:pt x="566" y="948"/>
                    <a:pt x="593" y="943"/>
                  </a:cubicBezTo>
                  <a:cubicBezTo>
                    <a:pt x="777" y="912"/>
                    <a:pt x="916" y="778"/>
                    <a:pt x="966" y="610"/>
                  </a:cubicBezTo>
                  <a:cubicBezTo>
                    <a:pt x="1011" y="835"/>
                    <a:pt x="1208" y="993"/>
                    <a:pt x="1431" y="993"/>
                  </a:cubicBezTo>
                  <a:cubicBezTo>
                    <a:pt x="1457" y="993"/>
                    <a:pt x="1484" y="990"/>
                    <a:pt x="1511" y="986"/>
                  </a:cubicBezTo>
                  <a:cubicBezTo>
                    <a:pt x="1688" y="956"/>
                    <a:pt x="1822" y="831"/>
                    <a:pt x="1878" y="675"/>
                  </a:cubicBezTo>
                  <a:cubicBezTo>
                    <a:pt x="1918" y="905"/>
                    <a:pt x="2118" y="1067"/>
                    <a:pt x="2345" y="1067"/>
                  </a:cubicBezTo>
                  <a:cubicBezTo>
                    <a:pt x="2371" y="1067"/>
                    <a:pt x="2398" y="1065"/>
                    <a:pt x="2424" y="1060"/>
                  </a:cubicBezTo>
                  <a:cubicBezTo>
                    <a:pt x="2683" y="1016"/>
                    <a:pt x="2857" y="770"/>
                    <a:pt x="2812" y="512"/>
                  </a:cubicBezTo>
                  <a:cubicBezTo>
                    <a:pt x="2773" y="280"/>
                    <a:pt x="2572" y="117"/>
                    <a:pt x="2344" y="117"/>
                  </a:cubicBezTo>
                  <a:cubicBezTo>
                    <a:pt x="2318" y="117"/>
                    <a:pt x="2291" y="119"/>
                    <a:pt x="2264" y="123"/>
                  </a:cubicBezTo>
                  <a:lnTo>
                    <a:pt x="2264" y="124"/>
                  </a:lnTo>
                  <a:cubicBezTo>
                    <a:pt x="2089" y="154"/>
                    <a:pt x="1954" y="278"/>
                    <a:pt x="1899" y="436"/>
                  </a:cubicBezTo>
                  <a:cubicBezTo>
                    <a:pt x="1858" y="205"/>
                    <a:pt x="1658" y="43"/>
                    <a:pt x="1432" y="43"/>
                  </a:cubicBezTo>
                  <a:cubicBezTo>
                    <a:pt x="1405" y="43"/>
                    <a:pt x="1378" y="45"/>
                    <a:pt x="1351" y="50"/>
                  </a:cubicBezTo>
                  <a:cubicBezTo>
                    <a:pt x="1167" y="81"/>
                    <a:pt x="1027" y="216"/>
                    <a:pt x="977" y="383"/>
                  </a:cubicBezTo>
                  <a:cubicBezTo>
                    <a:pt x="933" y="159"/>
                    <a:pt x="736"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3;p52">
              <a:extLst>
                <a:ext uri="{FF2B5EF4-FFF2-40B4-BE49-F238E27FC236}">
                  <a16:creationId xmlns:a16="http://schemas.microsoft.com/office/drawing/2014/main" id="{D983232F-D0ED-09F3-1ABC-064B50B7AE46}"/>
                </a:ext>
              </a:extLst>
            </p:cNvPr>
            <p:cNvSpPr/>
            <p:nvPr/>
          </p:nvSpPr>
          <p:spPr>
            <a:xfrm>
              <a:off x="6187075" y="3291825"/>
              <a:ext cx="25625" cy="23800"/>
            </a:xfrm>
            <a:custGeom>
              <a:avLst/>
              <a:gdLst/>
              <a:ahLst/>
              <a:cxnLst/>
              <a:rect l="l" t="t" r="r" b="b"/>
              <a:pathLst>
                <a:path w="1025" h="952" extrusionOk="0">
                  <a:moveTo>
                    <a:pt x="512" y="1"/>
                  </a:moveTo>
                  <a:cubicBezTo>
                    <a:pt x="486" y="1"/>
                    <a:pt x="459" y="3"/>
                    <a:pt x="433" y="7"/>
                  </a:cubicBezTo>
                  <a:cubicBezTo>
                    <a:pt x="174" y="52"/>
                    <a:pt x="0" y="297"/>
                    <a:pt x="45" y="556"/>
                  </a:cubicBezTo>
                  <a:cubicBezTo>
                    <a:pt x="83" y="787"/>
                    <a:pt x="284" y="951"/>
                    <a:pt x="512" y="951"/>
                  </a:cubicBezTo>
                  <a:cubicBezTo>
                    <a:pt x="538" y="951"/>
                    <a:pt x="565" y="949"/>
                    <a:pt x="593" y="944"/>
                  </a:cubicBezTo>
                  <a:cubicBezTo>
                    <a:pt x="850" y="900"/>
                    <a:pt x="1025" y="654"/>
                    <a:pt x="980" y="396"/>
                  </a:cubicBezTo>
                  <a:cubicBezTo>
                    <a:pt x="941" y="164"/>
                    <a:pt x="7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4;p52">
              <a:extLst>
                <a:ext uri="{FF2B5EF4-FFF2-40B4-BE49-F238E27FC236}">
                  <a16:creationId xmlns:a16="http://schemas.microsoft.com/office/drawing/2014/main" id="{3CBBCFC2-0A4A-6411-E68C-04F7613AE941}"/>
                </a:ext>
              </a:extLst>
            </p:cNvPr>
            <p:cNvSpPr/>
            <p:nvPr/>
          </p:nvSpPr>
          <p:spPr>
            <a:xfrm>
              <a:off x="6163100" y="3292525"/>
              <a:ext cx="25625" cy="23775"/>
            </a:xfrm>
            <a:custGeom>
              <a:avLst/>
              <a:gdLst/>
              <a:ahLst/>
              <a:cxnLst/>
              <a:rect l="l" t="t" r="r" b="b"/>
              <a:pathLst>
                <a:path w="1025" h="951" extrusionOk="0">
                  <a:moveTo>
                    <a:pt x="513" y="0"/>
                  </a:moveTo>
                  <a:cubicBezTo>
                    <a:pt x="487" y="0"/>
                    <a:pt x="460" y="2"/>
                    <a:pt x="432" y="7"/>
                  </a:cubicBezTo>
                  <a:cubicBezTo>
                    <a:pt x="173" y="52"/>
                    <a:pt x="0" y="297"/>
                    <a:pt x="45" y="555"/>
                  </a:cubicBezTo>
                  <a:cubicBezTo>
                    <a:pt x="84" y="787"/>
                    <a:pt x="285" y="951"/>
                    <a:pt x="513" y="951"/>
                  </a:cubicBezTo>
                  <a:cubicBezTo>
                    <a:pt x="539" y="951"/>
                    <a:pt x="566" y="949"/>
                    <a:pt x="592" y="944"/>
                  </a:cubicBezTo>
                  <a:cubicBezTo>
                    <a:pt x="851" y="900"/>
                    <a:pt x="1025" y="654"/>
                    <a:pt x="980" y="396"/>
                  </a:cubicBezTo>
                  <a:cubicBezTo>
                    <a:pt x="941" y="164"/>
                    <a:pt x="740"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5;p52">
              <a:extLst>
                <a:ext uri="{FF2B5EF4-FFF2-40B4-BE49-F238E27FC236}">
                  <a16:creationId xmlns:a16="http://schemas.microsoft.com/office/drawing/2014/main" id="{BA63CF8E-3369-9312-7844-1505F1D02F5E}"/>
                </a:ext>
              </a:extLst>
            </p:cNvPr>
            <p:cNvSpPr/>
            <p:nvPr/>
          </p:nvSpPr>
          <p:spPr>
            <a:xfrm>
              <a:off x="6139200" y="3293725"/>
              <a:ext cx="25625" cy="23775"/>
            </a:xfrm>
            <a:custGeom>
              <a:avLst/>
              <a:gdLst/>
              <a:ahLst/>
              <a:cxnLst/>
              <a:rect l="l" t="t" r="r" b="b"/>
              <a:pathLst>
                <a:path w="1025" h="951" extrusionOk="0">
                  <a:moveTo>
                    <a:pt x="512" y="0"/>
                  </a:moveTo>
                  <a:cubicBezTo>
                    <a:pt x="486" y="0"/>
                    <a:pt x="459" y="2"/>
                    <a:pt x="433" y="7"/>
                  </a:cubicBezTo>
                  <a:cubicBezTo>
                    <a:pt x="175" y="51"/>
                    <a:pt x="0" y="297"/>
                    <a:pt x="45" y="556"/>
                  </a:cubicBezTo>
                  <a:cubicBezTo>
                    <a:pt x="85" y="787"/>
                    <a:pt x="285" y="951"/>
                    <a:pt x="512" y="951"/>
                  </a:cubicBezTo>
                  <a:cubicBezTo>
                    <a:pt x="539" y="951"/>
                    <a:pt x="566" y="948"/>
                    <a:pt x="593" y="944"/>
                  </a:cubicBezTo>
                  <a:cubicBezTo>
                    <a:pt x="852" y="899"/>
                    <a:pt x="1025" y="654"/>
                    <a:pt x="982" y="396"/>
                  </a:cubicBezTo>
                  <a:cubicBezTo>
                    <a:pt x="942" y="164"/>
                    <a:pt x="740" y="0"/>
                    <a:pt x="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6;p52">
              <a:extLst>
                <a:ext uri="{FF2B5EF4-FFF2-40B4-BE49-F238E27FC236}">
                  <a16:creationId xmlns:a16="http://schemas.microsoft.com/office/drawing/2014/main" id="{5B28F9C9-2B4C-E34A-5908-C1B8618F97C8}"/>
                </a:ext>
              </a:extLst>
            </p:cNvPr>
            <p:cNvSpPr/>
            <p:nvPr/>
          </p:nvSpPr>
          <p:spPr>
            <a:xfrm>
              <a:off x="6115450" y="3295675"/>
              <a:ext cx="25625" cy="23800"/>
            </a:xfrm>
            <a:custGeom>
              <a:avLst/>
              <a:gdLst/>
              <a:ahLst/>
              <a:cxnLst/>
              <a:rect l="l" t="t" r="r" b="b"/>
              <a:pathLst>
                <a:path w="1025" h="952" extrusionOk="0">
                  <a:moveTo>
                    <a:pt x="513" y="1"/>
                  </a:moveTo>
                  <a:cubicBezTo>
                    <a:pt x="487" y="1"/>
                    <a:pt x="460" y="3"/>
                    <a:pt x="432" y="8"/>
                  </a:cubicBezTo>
                  <a:cubicBezTo>
                    <a:pt x="175" y="52"/>
                    <a:pt x="0" y="298"/>
                    <a:pt x="45" y="556"/>
                  </a:cubicBezTo>
                  <a:cubicBezTo>
                    <a:pt x="84" y="788"/>
                    <a:pt x="286" y="951"/>
                    <a:pt x="513" y="951"/>
                  </a:cubicBezTo>
                  <a:cubicBezTo>
                    <a:pt x="539" y="951"/>
                    <a:pt x="566" y="949"/>
                    <a:pt x="592" y="945"/>
                  </a:cubicBezTo>
                  <a:cubicBezTo>
                    <a:pt x="851" y="900"/>
                    <a:pt x="1025" y="655"/>
                    <a:pt x="981" y="396"/>
                  </a:cubicBezTo>
                  <a:cubicBezTo>
                    <a:pt x="942" y="165"/>
                    <a:pt x="741"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7;p52">
              <a:extLst>
                <a:ext uri="{FF2B5EF4-FFF2-40B4-BE49-F238E27FC236}">
                  <a16:creationId xmlns:a16="http://schemas.microsoft.com/office/drawing/2014/main" id="{3D7ECB8C-6C9A-2B45-39B1-E5B022E2B453}"/>
                </a:ext>
              </a:extLst>
            </p:cNvPr>
            <p:cNvSpPr/>
            <p:nvPr/>
          </p:nvSpPr>
          <p:spPr>
            <a:xfrm>
              <a:off x="6064975" y="3587375"/>
              <a:ext cx="94775" cy="38425"/>
            </a:xfrm>
            <a:custGeom>
              <a:avLst/>
              <a:gdLst/>
              <a:ahLst/>
              <a:cxnLst/>
              <a:rect l="l" t="t" r="r" b="b"/>
              <a:pathLst>
                <a:path w="3791" h="1537" extrusionOk="0">
                  <a:moveTo>
                    <a:pt x="3105" y="1"/>
                  </a:moveTo>
                  <a:cubicBezTo>
                    <a:pt x="3061" y="1"/>
                    <a:pt x="3015" y="4"/>
                    <a:pt x="2967" y="13"/>
                  </a:cubicBezTo>
                  <a:cubicBezTo>
                    <a:pt x="2384" y="113"/>
                    <a:pt x="2461" y="638"/>
                    <a:pt x="2461" y="638"/>
                  </a:cubicBezTo>
                  <a:cubicBezTo>
                    <a:pt x="2461" y="638"/>
                    <a:pt x="2704" y="1296"/>
                    <a:pt x="2018" y="1501"/>
                  </a:cubicBezTo>
                  <a:cubicBezTo>
                    <a:pt x="2001" y="1502"/>
                    <a:pt x="1984" y="1502"/>
                    <a:pt x="1968" y="1502"/>
                  </a:cubicBezTo>
                  <a:cubicBezTo>
                    <a:pt x="1305" y="1502"/>
                    <a:pt x="1313" y="834"/>
                    <a:pt x="1313" y="834"/>
                  </a:cubicBezTo>
                  <a:cubicBezTo>
                    <a:pt x="1313" y="834"/>
                    <a:pt x="1229" y="400"/>
                    <a:pt x="771" y="400"/>
                  </a:cubicBezTo>
                  <a:cubicBezTo>
                    <a:pt x="727" y="400"/>
                    <a:pt x="680" y="404"/>
                    <a:pt x="629" y="413"/>
                  </a:cubicBezTo>
                  <a:cubicBezTo>
                    <a:pt x="45" y="512"/>
                    <a:pt x="1" y="1107"/>
                    <a:pt x="1" y="1107"/>
                  </a:cubicBezTo>
                  <a:cubicBezTo>
                    <a:pt x="182" y="851"/>
                    <a:pt x="468" y="788"/>
                    <a:pt x="703" y="788"/>
                  </a:cubicBezTo>
                  <a:cubicBezTo>
                    <a:pt x="928" y="788"/>
                    <a:pt x="1107" y="845"/>
                    <a:pt x="1107" y="845"/>
                  </a:cubicBezTo>
                  <a:cubicBezTo>
                    <a:pt x="1132" y="1414"/>
                    <a:pt x="1572" y="1512"/>
                    <a:pt x="1879" y="1512"/>
                  </a:cubicBezTo>
                  <a:cubicBezTo>
                    <a:pt x="1917" y="1512"/>
                    <a:pt x="1953" y="1511"/>
                    <a:pt x="1986" y="1509"/>
                  </a:cubicBezTo>
                  <a:lnTo>
                    <a:pt x="1986" y="1509"/>
                  </a:lnTo>
                  <a:cubicBezTo>
                    <a:pt x="1948" y="1519"/>
                    <a:pt x="1910" y="1529"/>
                    <a:pt x="1868" y="1536"/>
                  </a:cubicBezTo>
                  <a:cubicBezTo>
                    <a:pt x="1868" y="1536"/>
                    <a:pt x="1930" y="1529"/>
                    <a:pt x="2019" y="1506"/>
                  </a:cubicBezTo>
                  <a:cubicBezTo>
                    <a:pt x="2110" y="1497"/>
                    <a:pt x="2171" y="1484"/>
                    <a:pt x="2171" y="1484"/>
                  </a:cubicBezTo>
                  <a:lnTo>
                    <a:pt x="2171" y="1484"/>
                  </a:lnTo>
                  <a:cubicBezTo>
                    <a:pt x="2129" y="1491"/>
                    <a:pt x="2090" y="1494"/>
                    <a:pt x="2052" y="1497"/>
                  </a:cubicBezTo>
                  <a:cubicBezTo>
                    <a:pt x="2339" y="1419"/>
                    <a:pt x="2845" y="1192"/>
                    <a:pt x="2660" y="579"/>
                  </a:cubicBezTo>
                  <a:cubicBezTo>
                    <a:pt x="2660" y="579"/>
                    <a:pt x="2993" y="328"/>
                    <a:pt x="3368" y="328"/>
                  </a:cubicBezTo>
                  <a:cubicBezTo>
                    <a:pt x="3508" y="328"/>
                    <a:pt x="3654" y="364"/>
                    <a:pt x="3791" y="461"/>
                  </a:cubicBezTo>
                  <a:cubicBezTo>
                    <a:pt x="3791" y="461"/>
                    <a:pt x="3589"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8;p52">
              <a:extLst>
                <a:ext uri="{FF2B5EF4-FFF2-40B4-BE49-F238E27FC236}">
                  <a16:creationId xmlns:a16="http://schemas.microsoft.com/office/drawing/2014/main" id="{BDB7CC78-C35B-DCB6-A629-3772C0D442D0}"/>
                </a:ext>
              </a:extLst>
            </p:cNvPr>
            <p:cNvSpPr/>
            <p:nvPr/>
          </p:nvSpPr>
          <p:spPr>
            <a:xfrm>
              <a:off x="6047600" y="3562725"/>
              <a:ext cx="38350" cy="46075"/>
            </a:xfrm>
            <a:custGeom>
              <a:avLst/>
              <a:gdLst/>
              <a:ahLst/>
              <a:cxnLst/>
              <a:rect l="l" t="t" r="r" b="b"/>
              <a:pathLst>
                <a:path w="1534" h="1843" extrusionOk="0">
                  <a:moveTo>
                    <a:pt x="1534" y="1"/>
                  </a:moveTo>
                  <a:cubicBezTo>
                    <a:pt x="1534" y="1"/>
                    <a:pt x="0" y="95"/>
                    <a:pt x="480" y="1842"/>
                  </a:cubicBezTo>
                  <a:cubicBezTo>
                    <a:pt x="480" y="1842"/>
                    <a:pt x="373" y="562"/>
                    <a:pt x="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69;p52">
              <a:extLst>
                <a:ext uri="{FF2B5EF4-FFF2-40B4-BE49-F238E27FC236}">
                  <a16:creationId xmlns:a16="http://schemas.microsoft.com/office/drawing/2014/main" id="{EFC14D38-CFE3-5B00-32B1-4796AC8119B2}"/>
                </a:ext>
              </a:extLst>
            </p:cNvPr>
            <p:cNvSpPr/>
            <p:nvPr/>
          </p:nvSpPr>
          <p:spPr>
            <a:xfrm>
              <a:off x="6122575" y="3555425"/>
              <a:ext cx="40175" cy="35750"/>
            </a:xfrm>
            <a:custGeom>
              <a:avLst/>
              <a:gdLst/>
              <a:ahLst/>
              <a:cxnLst/>
              <a:rect l="l" t="t" r="r" b="b"/>
              <a:pathLst>
                <a:path w="1607" h="1430" extrusionOk="0">
                  <a:moveTo>
                    <a:pt x="358" y="0"/>
                  </a:moveTo>
                  <a:cubicBezTo>
                    <a:pt x="150" y="0"/>
                    <a:pt x="1" y="43"/>
                    <a:pt x="1" y="43"/>
                  </a:cubicBezTo>
                  <a:cubicBezTo>
                    <a:pt x="1282" y="186"/>
                    <a:pt x="1607" y="1430"/>
                    <a:pt x="1607" y="1430"/>
                  </a:cubicBezTo>
                  <a:cubicBezTo>
                    <a:pt x="1519" y="196"/>
                    <a:pt x="804"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70;p52">
              <a:extLst>
                <a:ext uri="{FF2B5EF4-FFF2-40B4-BE49-F238E27FC236}">
                  <a16:creationId xmlns:a16="http://schemas.microsoft.com/office/drawing/2014/main" id="{ED99F09D-CBF1-E33F-C24C-C594DD027B03}"/>
                </a:ext>
              </a:extLst>
            </p:cNvPr>
            <p:cNvSpPr/>
            <p:nvPr/>
          </p:nvSpPr>
          <p:spPr>
            <a:xfrm>
              <a:off x="5988275" y="3087350"/>
              <a:ext cx="95800" cy="135350"/>
            </a:xfrm>
            <a:custGeom>
              <a:avLst/>
              <a:gdLst/>
              <a:ahLst/>
              <a:cxnLst/>
              <a:rect l="l" t="t" r="r" b="b"/>
              <a:pathLst>
                <a:path w="3832" h="5414" extrusionOk="0">
                  <a:moveTo>
                    <a:pt x="1419" y="1"/>
                  </a:moveTo>
                  <a:cubicBezTo>
                    <a:pt x="1418" y="1"/>
                    <a:pt x="1416" y="1"/>
                    <a:pt x="1414" y="1"/>
                  </a:cubicBezTo>
                  <a:cubicBezTo>
                    <a:pt x="590" y="280"/>
                    <a:pt x="0" y="3268"/>
                    <a:pt x="383" y="4234"/>
                  </a:cubicBezTo>
                  <a:cubicBezTo>
                    <a:pt x="765" y="5200"/>
                    <a:pt x="2337" y="5413"/>
                    <a:pt x="2337" y="5413"/>
                  </a:cubicBezTo>
                  <a:cubicBezTo>
                    <a:pt x="2337" y="5413"/>
                    <a:pt x="3751" y="4690"/>
                    <a:pt x="3791" y="3652"/>
                  </a:cubicBezTo>
                  <a:cubicBezTo>
                    <a:pt x="3831" y="2616"/>
                    <a:pt x="2290"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1;p52">
              <a:extLst>
                <a:ext uri="{FF2B5EF4-FFF2-40B4-BE49-F238E27FC236}">
                  <a16:creationId xmlns:a16="http://schemas.microsoft.com/office/drawing/2014/main" id="{DEF1A040-5E94-16BB-DAB7-8E0550603B63}"/>
                </a:ext>
              </a:extLst>
            </p:cNvPr>
            <p:cNvSpPr/>
            <p:nvPr/>
          </p:nvSpPr>
          <p:spPr>
            <a:xfrm>
              <a:off x="5996050" y="3095500"/>
              <a:ext cx="78450" cy="110825"/>
            </a:xfrm>
            <a:custGeom>
              <a:avLst/>
              <a:gdLst/>
              <a:ahLst/>
              <a:cxnLst/>
              <a:rect l="l" t="t" r="r" b="b"/>
              <a:pathLst>
                <a:path w="3138" h="4433" extrusionOk="0">
                  <a:moveTo>
                    <a:pt x="1163" y="1"/>
                  </a:moveTo>
                  <a:cubicBezTo>
                    <a:pt x="1161" y="1"/>
                    <a:pt x="1160" y="1"/>
                    <a:pt x="1158" y="1"/>
                  </a:cubicBezTo>
                  <a:cubicBezTo>
                    <a:pt x="484" y="228"/>
                    <a:pt x="0" y="2676"/>
                    <a:pt x="314" y="3467"/>
                  </a:cubicBezTo>
                  <a:cubicBezTo>
                    <a:pt x="626" y="4258"/>
                    <a:pt x="1915" y="4433"/>
                    <a:pt x="1915" y="4433"/>
                  </a:cubicBezTo>
                  <a:cubicBezTo>
                    <a:pt x="1915" y="4433"/>
                    <a:pt x="3072" y="3840"/>
                    <a:pt x="3105" y="2990"/>
                  </a:cubicBezTo>
                  <a:cubicBezTo>
                    <a:pt x="3138" y="2142"/>
                    <a:pt x="187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2;p52">
              <a:extLst>
                <a:ext uri="{FF2B5EF4-FFF2-40B4-BE49-F238E27FC236}">
                  <a16:creationId xmlns:a16="http://schemas.microsoft.com/office/drawing/2014/main" id="{F646489E-5702-8196-489C-20CC9D3D9166}"/>
                </a:ext>
              </a:extLst>
            </p:cNvPr>
            <p:cNvSpPr/>
            <p:nvPr/>
          </p:nvSpPr>
          <p:spPr>
            <a:xfrm>
              <a:off x="6011825" y="3118250"/>
              <a:ext cx="46225" cy="65300"/>
            </a:xfrm>
            <a:custGeom>
              <a:avLst/>
              <a:gdLst/>
              <a:ahLst/>
              <a:cxnLst/>
              <a:rect l="l" t="t" r="r" b="b"/>
              <a:pathLst>
                <a:path w="1849" h="2612" extrusionOk="0">
                  <a:moveTo>
                    <a:pt x="685" y="1"/>
                  </a:moveTo>
                  <a:cubicBezTo>
                    <a:pt x="685" y="1"/>
                    <a:pt x="684" y="1"/>
                    <a:pt x="683" y="1"/>
                  </a:cubicBezTo>
                  <a:lnTo>
                    <a:pt x="683" y="2"/>
                  </a:lnTo>
                  <a:cubicBezTo>
                    <a:pt x="285" y="135"/>
                    <a:pt x="1" y="1577"/>
                    <a:pt x="185" y="2042"/>
                  </a:cubicBezTo>
                  <a:cubicBezTo>
                    <a:pt x="370" y="2509"/>
                    <a:pt x="1129" y="2612"/>
                    <a:pt x="1129" y="2612"/>
                  </a:cubicBezTo>
                  <a:cubicBezTo>
                    <a:pt x="1129" y="2612"/>
                    <a:pt x="1810" y="2263"/>
                    <a:pt x="1829" y="1762"/>
                  </a:cubicBezTo>
                  <a:cubicBezTo>
                    <a:pt x="1849" y="1262"/>
                    <a:pt x="1105"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3;p52">
              <a:extLst>
                <a:ext uri="{FF2B5EF4-FFF2-40B4-BE49-F238E27FC236}">
                  <a16:creationId xmlns:a16="http://schemas.microsoft.com/office/drawing/2014/main" id="{EF593C63-C149-C146-9A73-D6F8548D9CC6}"/>
                </a:ext>
              </a:extLst>
            </p:cNvPr>
            <p:cNvSpPr/>
            <p:nvPr/>
          </p:nvSpPr>
          <p:spPr>
            <a:xfrm>
              <a:off x="5957000" y="3662250"/>
              <a:ext cx="850" cy="3725"/>
            </a:xfrm>
            <a:custGeom>
              <a:avLst/>
              <a:gdLst/>
              <a:ahLst/>
              <a:cxnLst/>
              <a:rect l="l" t="t" r="r" b="b"/>
              <a:pathLst>
                <a:path w="34" h="149" extrusionOk="0">
                  <a:moveTo>
                    <a:pt x="1" y="1"/>
                  </a:moveTo>
                  <a:cubicBezTo>
                    <a:pt x="1" y="1"/>
                    <a:pt x="5" y="57"/>
                    <a:pt x="33" y="148"/>
                  </a:cubicBezTo>
                  <a:cubicBezTo>
                    <a:pt x="21" y="100"/>
                    <a:pt x="10" y="51"/>
                    <a:pt x="1" y="1"/>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74;p52">
              <a:extLst>
                <a:ext uri="{FF2B5EF4-FFF2-40B4-BE49-F238E27FC236}">
                  <a16:creationId xmlns:a16="http://schemas.microsoft.com/office/drawing/2014/main" id="{7651F1BC-4990-5DFD-F8FE-F6266CE1AFB4}"/>
                </a:ext>
              </a:extLst>
            </p:cNvPr>
            <p:cNvSpPr/>
            <p:nvPr/>
          </p:nvSpPr>
          <p:spPr>
            <a:xfrm>
              <a:off x="6277225" y="3607550"/>
              <a:ext cx="500" cy="3800"/>
            </a:xfrm>
            <a:custGeom>
              <a:avLst/>
              <a:gdLst/>
              <a:ahLst/>
              <a:cxnLst/>
              <a:rect l="l" t="t" r="r" b="b"/>
              <a:pathLst>
                <a:path w="20" h="152" extrusionOk="0">
                  <a:moveTo>
                    <a:pt x="1" y="0"/>
                  </a:moveTo>
                  <a:cubicBezTo>
                    <a:pt x="10" y="51"/>
                    <a:pt x="15" y="101"/>
                    <a:pt x="20" y="151"/>
                  </a:cubicBezTo>
                  <a:cubicBezTo>
                    <a:pt x="16" y="56"/>
                    <a:pt x="1" y="0"/>
                    <a:pt x="1" y="0"/>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5;p52">
              <a:extLst>
                <a:ext uri="{FF2B5EF4-FFF2-40B4-BE49-F238E27FC236}">
                  <a16:creationId xmlns:a16="http://schemas.microsoft.com/office/drawing/2014/main" id="{6A7F71C5-D706-FCA4-0F71-EE5A460AAF75}"/>
                </a:ext>
              </a:extLst>
            </p:cNvPr>
            <p:cNvSpPr/>
            <p:nvPr/>
          </p:nvSpPr>
          <p:spPr>
            <a:xfrm>
              <a:off x="5957825" y="3611325"/>
              <a:ext cx="322125" cy="94950"/>
            </a:xfrm>
            <a:custGeom>
              <a:avLst/>
              <a:gdLst/>
              <a:ahLst/>
              <a:cxnLst/>
              <a:rect l="l" t="t" r="r" b="b"/>
              <a:pathLst>
                <a:path w="12885" h="3798" extrusionOk="0">
                  <a:moveTo>
                    <a:pt x="12796" y="0"/>
                  </a:moveTo>
                  <a:lnTo>
                    <a:pt x="12796" y="0"/>
                  </a:lnTo>
                  <a:cubicBezTo>
                    <a:pt x="12807" y="308"/>
                    <a:pt x="12701" y="1037"/>
                    <a:pt x="11594" y="1706"/>
                  </a:cubicBezTo>
                  <a:cubicBezTo>
                    <a:pt x="10144" y="2582"/>
                    <a:pt x="6734" y="3060"/>
                    <a:pt x="6734" y="3060"/>
                  </a:cubicBezTo>
                  <a:cubicBezTo>
                    <a:pt x="6734" y="3060"/>
                    <a:pt x="4584" y="3494"/>
                    <a:pt x="2873" y="3494"/>
                  </a:cubicBezTo>
                  <a:cubicBezTo>
                    <a:pt x="2440" y="3494"/>
                    <a:pt x="2035" y="3466"/>
                    <a:pt x="1701" y="3397"/>
                  </a:cubicBezTo>
                  <a:cubicBezTo>
                    <a:pt x="434" y="3132"/>
                    <a:pt x="91" y="2480"/>
                    <a:pt x="0" y="2185"/>
                  </a:cubicBezTo>
                  <a:lnTo>
                    <a:pt x="0" y="2185"/>
                  </a:lnTo>
                  <a:cubicBezTo>
                    <a:pt x="235" y="3117"/>
                    <a:pt x="1123" y="3764"/>
                    <a:pt x="2433" y="3795"/>
                  </a:cubicBezTo>
                  <a:cubicBezTo>
                    <a:pt x="2521" y="3797"/>
                    <a:pt x="2613" y="3798"/>
                    <a:pt x="2707" y="3798"/>
                  </a:cubicBezTo>
                  <a:cubicBezTo>
                    <a:pt x="4365" y="3798"/>
                    <a:pt x="6806" y="3481"/>
                    <a:pt x="6806" y="3481"/>
                  </a:cubicBezTo>
                  <a:cubicBezTo>
                    <a:pt x="6806" y="3481"/>
                    <a:pt x="9494" y="2910"/>
                    <a:pt x="11035" y="2325"/>
                  </a:cubicBezTo>
                  <a:cubicBezTo>
                    <a:pt x="12261" y="1861"/>
                    <a:pt x="12884" y="956"/>
                    <a:pt x="12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76;p52">
              <a:extLst>
                <a:ext uri="{FF2B5EF4-FFF2-40B4-BE49-F238E27FC236}">
                  <a16:creationId xmlns:a16="http://schemas.microsoft.com/office/drawing/2014/main" id="{9D41304C-2EDF-A9CD-309E-133124381772}"/>
                </a:ext>
              </a:extLst>
            </p:cNvPr>
            <p:cNvSpPr/>
            <p:nvPr/>
          </p:nvSpPr>
          <p:spPr>
            <a:xfrm>
              <a:off x="5988750" y="3175775"/>
              <a:ext cx="135425" cy="191350"/>
            </a:xfrm>
            <a:custGeom>
              <a:avLst/>
              <a:gdLst/>
              <a:ahLst/>
              <a:cxnLst/>
              <a:rect l="l" t="t" r="r" b="b"/>
              <a:pathLst>
                <a:path w="5417" h="7654" extrusionOk="0">
                  <a:moveTo>
                    <a:pt x="2006" y="0"/>
                  </a:moveTo>
                  <a:cubicBezTo>
                    <a:pt x="2004" y="0"/>
                    <a:pt x="2001" y="0"/>
                    <a:pt x="1998" y="0"/>
                  </a:cubicBezTo>
                  <a:cubicBezTo>
                    <a:pt x="834" y="394"/>
                    <a:pt x="0" y="4619"/>
                    <a:pt x="540" y="5986"/>
                  </a:cubicBezTo>
                  <a:cubicBezTo>
                    <a:pt x="1080" y="7352"/>
                    <a:pt x="3305" y="7653"/>
                    <a:pt x="3305" y="7653"/>
                  </a:cubicBezTo>
                  <a:cubicBezTo>
                    <a:pt x="3305" y="7653"/>
                    <a:pt x="5305" y="6631"/>
                    <a:pt x="5360" y="5163"/>
                  </a:cubicBezTo>
                  <a:cubicBezTo>
                    <a:pt x="5417" y="3698"/>
                    <a:pt x="3237" y="0"/>
                    <a:pt x="2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7;p52">
              <a:extLst>
                <a:ext uri="{FF2B5EF4-FFF2-40B4-BE49-F238E27FC236}">
                  <a16:creationId xmlns:a16="http://schemas.microsoft.com/office/drawing/2014/main" id="{01D5C7EA-D5C3-5F75-68C1-C37E89B02D83}"/>
                </a:ext>
              </a:extLst>
            </p:cNvPr>
            <p:cNvSpPr/>
            <p:nvPr/>
          </p:nvSpPr>
          <p:spPr>
            <a:xfrm>
              <a:off x="6008375" y="3205625"/>
              <a:ext cx="96325" cy="136975"/>
            </a:xfrm>
            <a:custGeom>
              <a:avLst/>
              <a:gdLst/>
              <a:ahLst/>
              <a:cxnLst/>
              <a:rect l="l" t="t" r="r" b="b"/>
              <a:pathLst>
                <a:path w="3853" h="5479" extrusionOk="0">
                  <a:moveTo>
                    <a:pt x="1428" y="0"/>
                  </a:moveTo>
                  <a:cubicBezTo>
                    <a:pt x="1425" y="1"/>
                    <a:pt x="1421" y="3"/>
                    <a:pt x="1418" y="5"/>
                  </a:cubicBezTo>
                  <a:cubicBezTo>
                    <a:pt x="1415" y="5"/>
                    <a:pt x="1411" y="3"/>
                    <a:pt x="1408" y="3"/>
                  </a:cubicBezTo>
                  <a:lnTo>
                    <a:pt x="1408" y="3"/>
                  </a:lnTo>
                  <a:lnTo>
                    <a:pt x="1409" y="9"/>
                  </a:lnTo>
                  <a:cubicBezTo>
                    <a:pt x="585" y="330"/>
                    <a:pt x="1" y="3313"/>
                    <a:pt x="384" y="4282"/>
                  </a:cubicBezTo>
                  <a:cubicBezTo>
                    <a:pt x="746" y="5195"/>
                    <a:pt x="2156" y="5443"/>
                    <a:pt x="2341" y="5471"/>
                  </a:cubicBezTo>
                  <a:lnTo>
                    <a:pt x="2343" y="5478"/>
                  </a:lnTo>
                  <a:cubicBezTo>
                    <a:pt x="2343" y="5478"/>
                    <a:pt x="2348" y="5476"/>
                    <a:pt x="2353" y="5474"/>
                  </a:cubicBezTo>
                  <a:cubicBezTo>
                    <a:pt x="2356" y="5474"/>
                    <a:pt x="2363" y="5475"/>
                    <a:pt x="2363" y="5475"/>
                  </a:cubicBezTo>
                  <a:lnTo>
                    <a:pt x="2361" y="5468"/>
                  </a:lnTo>
                  <a:cubicBezTo>
                    <a:pt x="2527" y="5379"/>
                    <a:pt x="3775" y="4678"/>
                    <a:pt x="3813" y="3697"/>
                  </a:cubicBezTo>
                  <a:cubicBezTo>
                    <a:pt x="3853" y="2655"/>
                    <a:pt x="2311" y="36"/>
                    <a:pt x="1429" y="6"/>
                  </a:cubicBezTo>
                  <a:lnTo>
                    <a:pt x="1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8;p52">
              <a:extLst>
                <a:ext uri="{FF2B5EF4-FFF2-40B4-BE49-F238E27FC236}">
                  <a16:creationId xmlns:a16="http://schemas.microsoft.com/office/drawing/2014/main" id="{8A00892E-BE19-685D-42AD-F47E1BE996CF}"/>
                </a:ext>
              </a:extLst>
            </p:cNvPr>
            <p:cNvSpPr/>
            <p:nvPr/>
          </p:nvSpPr>
          <p:spPr>
            <a:xfrm>
              <a:off x="6030425" y="3237850"/>
              <a:ext cx="51175" cy="72775"/>
            </a:xfrm>
            <a:custGeom>
              <a:avLst/>
              <a:gdLst/>
              <a:ahLst/>
              <a:cxnLst/>
              <a:rect l="l" t="t" r="r" b="b"/>
              <a:pathLst>
                <a:path w="2047" h="2911" extrusionOk="0">
                  <a:moveTo>
                    <a:pt x="758" y="0"/>
                  </a:moveTo>
                  <a:cubicBezTo>
                    <a:pt x="756" y="1"/>
                    <a:pt x="755" y="2"/>
                    <a:pt x="753" y="2"/>
                  </a:cubicBezTo>
                  <a:lnTo>
                    <a:pt x="747" y="2"/>
                  </a:lnTo>
                  <a:lnTo>
                    <a:pt x="747" y="5"/>
                  </a:lnTo>
                  <a:cubicBezTo>
                    <a:pt x="310" y="176"/>
                    <a:pt x="0" y="1761"/>
                    <a:pt x="204" y="2275"/>
                  </a:cubicBezTo>
                  <a:cubicBezTo>
                    <a:pt x="395" y="2761"/>
                    <a:pt x="1145" y="2892"/>
                    <a:pt x="1244" y="2908"/>
                  </a:cubicBezTo>
                  <a:lnTo>
                    <a:pt x="1244" y="2911"/>
                  </a:lnTo>
                  <a:cubicBezTo>
                    <a:pt x="1244" y="2911"/>
                    <a:pt x="1247" y="2910"/>
                    <a:pt x="1249" y="2909"/>
                  </a:cubicBezTo>
                  <a:lnTo>
                    <a:pt x="1255" y="2909"/>
                  </a:lnTo>
                  <a:lnTo>
                    <a:pt x="1254" y="2905"/>
                  </a:lnTo>
                  <a:cubicBezTo>
                    <a:pt x="1342" y="2859"/>
                    <a:pt x="2005" y="2485"/>
                    <a:pt x="2025" y="1964"/>
                  </a:cubicBezTo>
                  <a:cubicBezTo>
                    <a:pt x="2046" y="1411"/>
                    <a:pt x="1227" y="19"/>
                    <a:pt x="758" y="2"/>
                  </a:cubicBezTo>
                  <a:lnTo>
                    <a:pt x="7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79;p52">
              <a:extLst>
                <a:ext uri="{FF2B5EF4-FFF2-40B4-BE49-F238E27FC236}">
                  <a16:creationId xmlns:a16="http://schemas.microsoft.com/office/drawing/2014/main" id="{65FA62AA-888D-1BB5-D48E-305101C07236}"/>
                </a:ext>
              </a:extLst>
            </p:cNvPr>
            <p:cNvSpPr/>
            <p:nvPr/>
          </p:nvSpPr>
          <p:spPr>
            <a:xfrm>
              <a:off x="5821475" y="3403475"/>
              <a:ext cx="237650" cy="190600"/>
            </a:xfrm>
            <a:custGeom>
              <a:avLst/>
              <a:gdLst/>
              <a:ahLst/>
              <a:cxnLst/>
              <a:rect l="l" t="t" r="r" b="b"/>
              <a:pathLst>
                <a:path w="9506" h="7624" extrusionOk="0">
                  <a:moveTo>
                    <a:pt x="5399" y="1"/>
                  </a:moveTo>
                  <a:cubicBezTo>
                    <a:pt x="5186" y="1"/>
                    <a:pt x="4970" y="19"/>
                    <a:pt x="4753" y="56"/>
                  </a:cubicBezTo>
                  <a:lnTo>
                    <a:pt x="4753" y="57"/>
                  </a:lnTo>
                  <a:cubicBezTo>
                    <a:pt x="4491" y="101"/>
                    <a:pt x="4239" y="172"/>
                    <a:pt x="4002" y="266"/>
                  </a:cubicBezTo>
                  <a:lnTo>
                    <a:pt x="4000" y="266"/>
                  </a:lnTo>
                  <a:cubicBezTo>
                    <a:pt x="3176" y="588"/>
                    <a:pt x="2507" y="1184"/>
                    <a:pt x="2083" y="1925"/>
                  </a:cubicBezTo>
                  <a:cubicBezTo>
                    <a:pt x="1805" y="2061"/>
                    <a:pt x="1517" y="2148"/>
                    <a:pt x="1235" y="2148"/>
                  </a:cubicBezTo>
                  <a:cubicBezTo>
                    <a:pt x="786" y="2148"/>
                    <a:pt x="354" y="1928"/>
                    <a:pt x="1" y="1338"/>
                  </a:cubicBezTo>
                  <a:lnTo>
                    <a:pt x="1" y="1338"/>
                  </a:lnTo>
                  <a:cubicBezTo>
                    <a:pt x="1" y="1339"/>
                    <a:pt x="1359" y="7240"/>
                    <a:pt x="4760" y="7571"/>
                  </a:cubicBezTo>
                  <a:cubicBezTo>
                    <a:pt x="4768" y="7572"/>
                    <a:pt x="4777" y="7572"/>
                    <a:pt x="4786" y="7573"/>
                  </a:cubicBezTo>
                  <a:cubicBezTo>
                    <a:pt x="4990" y="7606"/>
                    <a:pt x="5197" y="7623"/>
                    <a:pt x="5408" y="7623"/>
                  </a:cubicBezTo>
                  <a:cubicBezTo>
                    <a:pt x="5615" y="7623"/>
                    <a:pt x="5824" y="7606"/>
                    <a:pt x="6035" y="7570"/>
                  </a:cubicBezTo>
                  <a:cubicBezTo>
                    <a:pt x="8110" y="7215"/>
                    <a:pt x="9505" y="5246"/>
                    <a:pt x="9151" y="3171"/>
                  </a:cubicBezTo>
                  <a:cubicBezTo>
                    <a:pt x="8834" y="1313"/>
                    <a:pt x="7222" y="1"/>
                    <a:pt x="5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80;p52">
              <a:extLst>
                <a:ext uri="{FF2B5EF4-FFF2-40B4-BE49-F238E27FC236}">
                  <a16:creationId xmlns:a16="http://schemas.microsoft.com/office/drawing/2014/main" id="{E2E829DE-76A8-4EC1-F007-80EE6A928C49}"/>
                </a:ext>
              </a:extLst>
            </p:cNvPr>
            <p:cNvSpPr/>
            <p:nvPr/>
          </p:nvSpPr>
          <p:spPr>
            <a:xfrm>
              <a:off x="5864425" y="3415075"/>
              <a:ext cx="183800" cy="167450"/>
            </a:xfrm>
            <a:custGeom>
              <a:avLst/>
              <a:gdLst/>
              <a:ahLst/>
              <a:cxnLst/>
              <a:rect l="l" t="t" r="r" b="b"/>
              <a:pathLst>
                <a:path w="7352" h="6698" extrusionOk="0">
                  <a:moveTo>
                    <a:pt x="3676" y="1"/>
                  </a:moveTo>
                  <a:cubicBezTo>
                    <a:pt x="2819" y="1"/>
                    <a:pt x="1962" y="328"/>
                    <a:pt x="1309" y="981"/>
                  </a:cubicBezTo>
                  <a:cubicBezTo>
                    <a:pt x="1" y="2289"/>
                    <a:pt x="1" y="4410"/>
                    <a:pt x="1309" y="5717"/>
                  </a:cubicBezTo>
                  <a:cubicBezTo>
                    <a:pt x="1962" y="6371"/>
                    <a:pt x="2819" y="6698"/>
                    <a:pt x="3676" y="6698"/>
                  </a:cubicBezTo>
                  <a:cubicBezTo>
                    <a:pt x="4533" y="6698"/>
                    <a:pt x="5390" y="6371"/>
                    <a:pt x="6043" y="5717"/>
                  </a:cubicBezTo>
                  <a:cubicBezTo>
                    <a:pt x="7352" y="4410"/>
                    <a:pt x="7352" y="2289"/>
                    <a:pt x="6043" y="981"/>
                  </a:cubicBezTo>
                  <a:cubicBezTo>
                    <a:pt x="5390" y="328"/>
                    <a:pt x="4533" y="1"/>
                    <a:pt x="3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81;p52">
              <a:extLst>
                <a:ext uri="{FF2B5EF4-FFF2-40B4-BE49-F238E27FC236}">
                  <a16:creationId xmlns:a16="http://schemas.microsoft.com/office/drawing/2014/main" id="{603468F3-D5DE-2382-6CA6-7468FBB67DA8}"/>
                </a:ext>
              </a:extLst>
            </p:cNvPr>
            <p:cNvSpPr/>
            <p:nvPr/>
          </p:nvSpPr>
          <p:spPr>
            <a:xfrm>
              <a:off x="5922400" y="3467325"/>
              <a:ext cx="67875" cy="62950"/>
            </a:xfrm>
            <a:custGeom>
              <a:avLst/>
              <a:gdLst/>
              <a:ahLst/>
              <a:cxnLst/>
              <a:rect l="l" t="t" r="r" b="b"/>
              <a:pathLst>
                <a:path w="2715" h="2518" extrusionOk="0">
                  <a:moveTo>
                    <a:pt x="1358" y="1"/>
                  </a:moveTo>
                  <a:cubicBezTo>
                    <a:pt x="1288" y="1"/>
                    <a:pt x="1217" y="7"/>
                    <a:pt x="1145" y="19"/>
                  </a:cubicBezTo>
                  <a:cubicBezTo>
                    <a:pt x="460" y="136"/>
                    <a:pt x="0" y="786"/>
                    <a:pt x="117" y="1472"/>
                  </a:cubicBezTo>
                  <a:cubicBezTo>
                    <a:pt x="221" y="2085"/>
                    <a:pt x="754" y="2518"/>
                    <a:pt x="1356" y="2518"/>
                  </a:cubicBezTo>
                  <a:cubicBezTo>
                    <a:pt x="1427" y="2518"/>
                    <a:pt x="1498" y="2512"/>
                    <a:pt x="1569" y="2500"/>
                  </a:cubicBezTo>
                  <a:cubicBezTo>
                    <a:pt x="2254" y="2383"/>
                    <a:pt x="2714" y="1733"/>
                    <a:pt x="2597" y="1047"/>
                  </a:cubicBezTo>
                  <a:cubicBezTo>
                    <a:pt x="2493" y="434"/>
                    <a:pt x="196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82;p52">
              <a:extLst>
                <a:ext uri="{FF2B5EF4-FFF2-40B4-BE49-F238E27FC236}">
                  <a16:creationId xmlns:a16="http://schemas.microsoft.com/office/drawing/2014/main" id="{6D02A35B-C873-1C56-1364-680AE3F1D733}"/>
                </a:ext>
              </a:extLst>
            </p:cNvPr>
            <p:cNvSpPr/>
            <p:nvPr/>
          </p:nvSpPr>
          <p:spPr>
            <a:xfrm>
              <a:off x="6120850" y="3349975"/>
              <a:ext cx="226375" cy="198475"/>
            </a:xfrm>
            <a:custGeom>
              <a:avLst/>
              <a:gdLst/>
              <a:ahLst/>
              <a:cxnLst/>
              <a:rect l="l" t="t" r="r" b="b"/>
              <a:pathLst>
                <a:path w="9055" h="7939" extrusionOk="0">
                  <a:moveTo>
                    <a:pt x="8378" y="1"/>
                  </a:moveTo>
                  <a:lnTo>
                    <a:pt x="8378" y="1"/>
                  </a:lnTo>
                  <a:cubicBezTo>
                    <a:pt x="8183" y="959"/>
                    <a:pt x="7588" y="1265"/>
                    <a:pt x="6909" y="1265"/>
                  </a:cubicBezTo>
                  <a:cubicBezTo>
                    <a:pt x="6810" y="1265"/>
                    <a:pt x="6709" y="1259"/>
                    <a:pt x="6608" y="1247"/>
                  </a:cubicBezTo>
                  <a:cubicBezTo>
                    <a:pt x="5962" y="688"/>
                    <a:pt x="5134" y="349"/>
                    <a:pt x="4248" y="318"/>
                  </a:cubicBezTo>
                  <a:cubicBezTo>
                    <a:pt x="4204" y="316"/>
                    <a:pt x="4160" y="315"/>
                    <a:pt x="4116" y="315"/>
                  </a:cubicBezTo>
                  <a:cubicBezTo>
                    <a:pt x="3903" y="315"/>
                    <a:pt x="3686" y="333"/>
                    <a:pt x="3469" y="370"/>
                  </a:cubicBezTo>
                  <a:lnTo>
                    <a:pt x="3471" y="370"/>
                  </a:lnTo>
                  <a:cubicBezTo>
                    <a:pt x="1396" y="724"/>
                    <a:pt x="1" y="2694"/>
                    <a:pt x="355" y="4769"/>
                  </a:cubicBezTo>
                  <a:cubicBezTo>
                    <a:pt x="672" y="6626"/>
                    <a:pt x="2283" y="7939"/>
                    <a:pt x="4107" y="7939"/>
                  </a:cubicBezTo>
                  <a:cubicBezTo>
                    <a:pt x="4320" y="7939"/>
                    <a:pt x="4536" y="7921"/>
                    <a:pt x="4753" y="7884"/>
                  </a:cubicBezTo>
                  <a:cubicBezTo>
                    <a:pt x="5179" y="7810"/>
                    <a:pt x="5574" y="7667"/>
                    <a:pt x="5933" y="7472"/>
                  </a:cubicBezTo>
                  <a:cubicBezTo>
                    <a:pt x="5941" y="7468"/>
                    <a:pt x="5950" y="7465"/>
                    <a:pt x="5958" y="7462"/>
                  </a:cubicBezTo>
                  <a:cubicBezTo>
                    <a:pt x="9055" y="6019"/>
                    <a:pt x="8378" y="2"/>
                    <a:pt x="8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83;p52">
              <a:extLst>
                <a:ext uri="{FF2B5EF4-FFF2-40B4-BE49-F238E27FC236}">
                  <a16:creationId xmlns:a16="http://schemas.microsoft.com/office/drawing/2014/main" id="{6E017D60-F7F7-4A30-CFB5-00E62F9AC8FD}"/>
                </a:ext>
              </a:extLst>
            </p:cNvPr>
            <p:cNvSpPr/>
            <p:nvPr/>
          </p:nvSpPr>
          <p:spPr>
            <a:xfrm>
              <a:off x="6131750" y="3369425"/>
              <a:ext cx="183750" cy="167425"/>
            </a:xfrm>
            <a:custGeom>
              <a:avLst/>
              <a:gdLst/>
              <a:ahLst/>
              <a:cxnLst/>
              <a:rect l="l" t="t" r="r" b="b"/>
              <a:pathLst>
                <a:path w="7350" h="6697" extrusionOk="0">
                  <a:moveTo>
                    <a:pt x="3675" y="1"/>
                  </a:moveTo>
                  <a:cubicBezTo>
                    <a:pt x="2818" y="1"/>
                    <a:pt x="1961" y="328"/>
                    <a:pt x="1307" y="981"/>
                  </a:cubicBezTo>
                  <a:cubicBezTo>
                    <a:pt x="0" y="2289"/>
                    <a:pt x="0" y="4409"/>
                    <a:pt x="1307" y="5717"/>
                  </a:cubicBezTo>
                  <a:cubicBezTo>
                    <a:pt x="1961" y="6370"/>
                    <a:pt x="2818" y="6697"/>
                    <a:pt x="3675" y="6697"/>
                  </a:cubicBezTo>
                  <a:cubicBezTo>
                    <a:pt x="4532" y="6697"/>
                    <a:pt x="5389" y="6370"/>
                    <a:pt x="6043" y="5717"/>
                  </a:cubicBezTo>
                  <a:cubicBezTo>
                    <a:pt x="7350" y="4409"/>
                    <a:pt x="7350" y="2289"/>
                    <a:pt x="6043" y="981"/>
                  </a:cubicBezTo>
                  <a:cubicBezTo>
                    <a:pt x="5389" y="328"/>
                    <a:pt x="4532" y="1"/>
                    <a:pt x="3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4;p52">
              <a:extLst>
                <a:ext uri="{FF2B5EF4-FFF2-40B4-BE49-F238E27FC236}">
                  <a16:creationId xmlns:a16="http://schemas.microsoft.com/office/drawing/2014/main" id="{45D9B2C8-1FC2-B39A-52FD-6AB1E1BD7D5B}"/>
                </a:ext>
              </a:extLst>
            </p:cNvPr>
            <p:cNvSpPr/>
            <p:nvPr/>
          </p:nvSpPr>
          <p:spPr>
            <a:xfrm>
              <a:off x="6189675" y="3421650"/>
              <a:ext cx="67900" cy="62975"/>
            </a:xfrm>
            <a:custGeom>
              <a:avLst/>
              <a:gdLst/>
              <a:ahLst/>
              <a:cxnLst/>
              <a:rect l="l" t="t" r="r" b="b"/>
              <a:pathLst>
                <a:path w="2716" h="2519" extrusionOk="0">
                  <a:moveTo>
                    <a:pt x="1359" y="1"/>
                  </a:moveTo>
                  <a:cubicBezTo>
                    <a:pt x="1289" y="1"/>
                    <a:pt x="1218" y="7"/>
                    <a:pt x="1146" y="19"/>
                  </a:cubicBezTo>
                  <a:cubicBezTo>
                    <a:pt x="462" y="137"/>
                    <a:pt x="1" y="787"/>
                    <a:pt x="118" y="1472"/>
                  </a:cubicBezTo>
                  <a:cubicBezTo>
                    <a:pt x="223" y="2086"/>
                    <a:pt x="755" y="2519"/>
                    <a:pt x="1358" y="2519"/>
                  </a:cubicBezTo>
                  <a:cubicBezTo>
                    <a:pt x="1428" y="2519"/>
                    <a:pt x="1499" y="2513"/>
                    <a:pt x="1571" y="2501"/>
                  </a:cubicBezTo>
                  <a:cubicBezTo>
                    <a:pt x="2256" y="2383"/>
                    <a:pt x="2716" y="1733"/>
                    <a:pt x="2599" y="1048"/>
                  </a:cubicBezTo>
                  <a:cubicBezTo>
                    <a:pt x="2495" y="435"/>
                    <a:pt x="1962"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85;p52">
              <a:extLst>
                <a:ext uri="{FF2B5EF4-FFF2-40B4-BE49-F238E27FC236}">
                  <a16:creationId xmlns:a16="http://schemas.microsoft.com/office/drawing/2014/main" id="{A8023CFF-7DB2-5C43-469E-187E053BDF5F}"/>
                </a:ext>
              </a:extLst>
            </p:cNvPr>
            <p:cNvSpPr/>
            <p:nvPr/>
          </p:nvSpPr>
          <p:spPr>
            <a:xfrm>
              <a:off x="6025150" y="3369075"/>
              <a:ext cx="98950" cy="144750"/>
            </a:xfrm>
            <a:custGeom>
              <a:avLst/>
              <a:gdLst/>
              <a:ahLst/>
              <a:cxnLst/>
              <a:rect l="l" t="t" r="r" b="b"/>
              <a:pathLst>
                <a:path w="3958" h="5790" extrusionOk="0">
                  <a:moveTo>
                    <a:pt x="3587" y="0"/>
                  </a:moveTo>
                  <a:cubicBezTo>
                    <a:pt x="3055" y="0"/>
                    <a:pt x="2225" y="1921"/>
                    <a:pt x="2199" y="1981"/>
                  </a:cubicBezTo>
                  <a:cubicBezTo>
                    <a:pt x="2158" y="1936"/>
                    <a:pt x="886" y="559"/>
                    <a:pt x="323" y="559"/>
                  </a:cubicBezTo>
                  <a:cubicBezTo>
                    <a:pt x="112" y="559"/>
                    <a:pt x="1" y="752"/>
                    <a:pt x="91" y="1283"/>
                  </a:cubicBezTo>
                  <a:cubicBezTo>
                    <a:pt x="91" y="1283"/>
                    <a:pt x="2450" y="3453"/>
                    <a:pt x="2849" y="5790"/>
                  </a:cubicBezTo>
                  <a:lnTo>
                    <a:pt x="2852" y="5788"/>
                  </a:lnTo>
                  <a:cubicBezTo>
                    <a:pt x="2453" y="3452"/>
                    <a:pt x="3958" y="623"/>
                    <a:pt x="3958" y="623"/>
                  </a:cubicBezTo>
                  <a:cubicBezTo>
                    <a:pt x="3881" y="173"/>
                    <a:pt x="3748" y="0"/>
                    <a:pt x="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6;p52">
              <a:extLst>
                <a:ext uri="{FF2B5EF4-FFF2-40B4-BE49-F238E27FC236}">
                  <a16:creationId xmlns:a16="http://schemas.microsoft.com/office/drawing/2014/main" id="{0F8B6921-1839-884D-0176-90B3374F5371}"/>
                </a:ext>
              </a:extLst>
            </p:cNvPr>
            <p:cNvSpPr/>
            <p:nvPr/>
          </p:nvSpPr>
          <p:spPr>
            <a:xfrm>
              <a:off x="5827075" y="3384950"/>
              <a:ext cx="231600" cy="67575"/>
            </a:xfrm>
            <a:custGeom>
              <a:avLst/>
              <a:gdLst/>
              <a:ahLst/>
              <a:cxnLst/>
              <a:rect l="l" t="t" r="r" b="b"/>
              <a:pathLst>
                <a:path w="9264" h="2703" extrusionOk="0">
                  <a:moveTo>
                    <a:pt x="5279" y="0"/>
                  </a:moveTo>
                  <a:cubicBezTo>
                    <a:pt x="5128" y="0"/>
                    <a:pt x="4973" y="9"/>
                    <a:pt x="4815" y="28"/>
                  </a:cubicBezTo>
                  <a:cubicBezTo>
                    <a:pt x="3416" y="192"/>
                    <a:pt x="2452" y="930"/>
                    <a:pt x="1752" y="1469"/>
                  </a:cubicBezTo>
                  <a:cubicBezTo>
                    <a:pt x="1314" y="1806"/>
                    <a:pt x="962" y="2077"/>
                    <a:pt x="676" y="2077"/>
                  </a:cubicBezTo>
                  <a:cubicBezTo>
                    <a:pt x="655" y="2077"/>
                    <a:pt x="633" y="2076"/>
                    <a:pt x="612" y="2073"/>
                  </a:cubicBezTo>
                  <a:cubicBezTo>
                    <a:pt x="469" y="2050"/>
                    <a:pt x="335" y="1949"/>
                    <a:pt x="202" y="1761"/>
                  </a:cubicBezTo>
                  <a:cubicBezTo>
                    <a:pt x="182" y="1732"/>
                    <a:pt x="150" y="1717"/>
                    <a:pt x="118" y="1717"/>
                  </a:cubicBezTo>
                  <a:cubicBezTo>
                    <a:pt x="97" y="1717"/>
                    <a:pt x="76" y="1723"/>
                    <a:pt x="58" y="1736"/>
                  </a:cubicBezTo>
                  <a:cubicBezTo>
                    <a:pt x="11" y="1769"/>
                    <a:pt x="0" y="1834"/>
                    <a:pt x="33" y="1880"/>
                  </a:cubicBezTo>
                  <a:cubicBezTo>
                    <a:pt x="199" y="2117"/>
                    <a:pt x="379" y="2246"/>
                    <a:pt x="581" y="2277"/>
                  </a:cubicBezTo>
                  <a:cubicBezTo>
                    <a:pt x="612" y="2282"/>
                    <a:pt x="644" y="2284"/>
                    <a:pt x="675" y="2284"/>
                  </a:cubicBezTo>
                  <a:cubicBezTo>
                    <a:pt x="1031" y="2284"/>
                    <a:pt x="1410" y="1994"/>
                    <a:pt x="1878" y="1634"/>
                  </a:cubicBezTo>
                  <a:cubicBezTo>
                    <a:pt x="2560" y="1109"/>
                    <a:pt x="3492" y="390"/>
                    <a:pt x="4838" y="233"/>
                  </a:cubicBezTo>
                  <a:cubicBezTo>
                    <a:pt x="4987" y="216"/>
                    <a:pt x="5133" y="208"/>
                    <a:pt x="5275" y="208"/>
                  </a:cubicBezTo>
                  <a:cubicBezTo>
                    <a:pt x="7709" y="208"/>
                    <a:pt x="9040" y="2622"/>
                    <a:pt x="9054" y="2647"/>
                  </a:cubicBezTo>
                  <a:cubicBezTo>
                    <a:pt x="9073" y="2682"/>
                    <a:pt x="9108" y="2702"/>
                    <a:pt x="9145" y="2702"/>
                  </a:cubicBezTo>
                  <a:cubicBezTo>
                    <a:pt x="9151" y="2702"/>
                    <a:pt x="9156" y="2702"/>
                    <a:pt x="9162" y="2701"/>
                  </a:cubicBezTo>
                  <a:cubicBezTo>
                    <a:pt x="9173" y="2698"/>
                    <a:pt x="9184" y="2695"/>
                    <a:pt x="9194" y="2689"/>
                  </a:cubicBezTo>
                  <a:cubicBezTo>
                    <a:pt x="9244" y="2663"/>
                    <a:pt x="9263" y="2599"/>
                    <a:pt x="9237" y="2549"/>
                  </a:cubicBezTo>
                  <a:cubicBezTo>
                    <a:pt x="9222" y="2522"/>
                    <a:pt x="7835" y="0"/>
                    <a:pt x="5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87;p52">
              <a:extLst>
                <a:ext uri="{FF2B5EF4-FFF2-40B4-BE49-F238E27FC236}">
                  <a16:creationId xmlns:a16="http://schemas.microsoft.com/office/drawing/2014/main" id="{F5B5A774-8A61-5DDA-8787-B43A5F631F03}"/>
                </a:ext>
              </a:extLst>
            </p:cNvPr>
            <p:cNvSpPr/>
            <p:nvPr/>
          </p:nvSpPr>
          <p:spPr>
            <a:xfrm>
              <a:off x="6117025" y="3339475"/>
              <a:ext cx="212100" cy="102100"/>
            </a:xfrm>
            <a:custGeom>
              <a:avLst/>
              <a:gdLst/>
              <a:ahLst/>
              <a:cxnLst/>
              <a:rect l="l" t="t" r="r" b="b"/>
              <a:pathLst>
                <a:path w="8484" h="4084" extrusionOk="0">
                  <a:moveTo>
                    <a:pt x="4394" y="1"/>
                  </a:moveTo>
                  <a:cubicBezTo>
                    <a:pt x="4061" y="1"/>
                    <a:pt x="3710" y="35"/>
                    <a:pt x="3343" y="117"/>
                  </a:cubicBezTo>
                  <a:cubicBezTo>
                    <a:pt x="543" y="750"/>
                    <a:pt x="14" y="3932"/>
                    <a:pt x="9" y="3964"/>
                  </a:cubicBezTo>
                  <a:cubicBezTo>
                    <a:pt x="0" y="4021"/>
                    <a:pt x="39" y="4073"/>
                    <a:pt x="95" y="4082"/>
                  </a:cubicBezTo>
                  <a:cubicBezTo>
                    <a:pt x="101" y="4083"/>
                    <a:pt x="107" y="4083"/>
                    <a:pt x="112" y="4083"/>
                  </a:cubicBezTo>
                  <a:cubicBezTo>
                    <a:pt x="118" y="4083"/>
                    <a:pt x="123" y="4083"/>
                    <a:pt x="128" y="4082"/>
                  </a:cubicBezTo>
                  <a:cubicBezTo>
                    <a:pt x="172" y="4075"/>
                    <a:pt x="206" y="4041"/>
                    <a:pt x="214" y="3996"/>
                  </a:cubicBezTo>
                  <a:cubicBezTo>
                    <a:pt x="218" y="3965"/>
                    <a:pt x="724" y="921"/>
                    <a:pt x="3389" y="319"/>
                  </a:cubicBezTo>
                  <a:cubicBezTo>
                    <a:pt x="3739" y="239"/>
                    <a:pt x="4075" y="207"/>
                    <a:pt x="4394" y="207"/>
                  </a:cubicBezTo>
                  <a:cubicBezTo>
                    <a:pt x="5283" y="207"/>
                    <a:pt x="6045" y="459"/>
                    <a:pt x="6646" y="656"/>
                  </a:cubicBezTo>
                  <a:cubicBezTo>
                    <a:pt x="7068" y="795"/>
                    <a:pt x="7429" y="913"/>
                    <a:pt x="7724" y="913"/>
                  </a:cubicBezTo>
                  <a:cubicBezTo>
                    <a:pt x="7857" y="913"/>
                    <a:pt x="7976" y="890"/>
                    <a:pt x="8082" y="833"/>
                  </a:cubicBezTo>
                  <a:cubicBezTo>
                    <a:pt x="8264" y="738"/>
                    <a:pt x="8390" y="555"/>
                    <a:pt x="8468" y="277"/>
                  </a:cubicBezTo>
                  <a:cubicBezTo>
                    <a:pt x="8484" y="222"/>
                    <a:pt x="8451" y="165"/>
                    <a:pt x="8397" y="150"/>
                  </a:cubicBezTo>
                  <a:cubicBezTo>
                    <a:pt x="8388" y="147"/>
                    <a:pt x="8378" y="146"/>
                    <a:pt x="8369" y="146"/>
                  </a:cubicBezTo>
                  <a:cubicBezTo>
                    <a:pt x="8324" y="146"/>
                    <a:pt x="8282" y="176"/>
                    <a:pt x="8269" y="221"/>
                  </a:cubicBezTo>
                  <a:cubicBezTo>
                    <a:pt x="8207" y="442"/>
                    <a:pt x="8115" y="583"/>
                    <a:pt x="7986" y="651"/>
                  </a:cubicBezTo>
                  <a:cubicBezTo>
                    <a:pt x="7912" y="690"/>
                    <a:pt x="7824" y="707"/>
                    <a:pt x="7724" y="707"/>
                  </a:cubicBezTo>
                  <a:cubicBezTo>
                    <a:pt x="7463" y="707"/>
                    <a:pt x="7118" y="594"/>
                    <a:pt x="6711" y="460"/>
                  </a:cubicBezTo>
                  <a:cubicBezTo>
                    <a:pt x="6095" y="258"/>
                    <a:pt x="5311" y="1"/>
                    <a:pt x="4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988;p52">
            <a:extLst>
              <a:ext uri="{FF2B5EF4-FFF2-40B4-BE49-F238E27FC236}">
                <a16:creationId xmlns:a16="http://schemas.microsoft.com/office/drawing/2014/main" id="{90704D9A-E990-090A-C84A-9D96E700B917}"/>
              </a:ext>
            </a:extLst>
          </p:cNvPr>
          <p:cNvGrpSpPr/>
          <p:nvPr/>
        </p:nvGrpSpPr>
        <p:grpSpPr>
          <a:xfrm rot="141706">
            <a:off x="580596" y="1848558"/>
            <a:ext cx="568978" cy="711771"/>
            <a:chOff x="4354525" y="1278225"/>
            <a:chExt cx="669875" cy="735475"/>
          </a:xfrm>
        </p:grpSpPr>
        <p:sp>
          <p:nvSpPr>
            <p:cNvPr id="47" name="Google Shape;3989;p52">
              <a:extLst>
                <a:ext uri="{FF2B5EF4-FFF2-40B4-BE49-F238E27FC236}">
                  <a16:creationId xmlns:a16="http://schemas.microsoft.com/office/drawing/2014/main" id="{E9CADDDA-D118-D422-14AF-0485D428BBA0}"/>
                </a:ext>
              </a:extLst>
            </p:cNvPr>
            <p:cNvSpPr/>
            <p:nvPr/>
          </p:nvSpPr>
          <p:spPr>
            <a:xfrm>
              <a:off x="4422525" y="1278225"/>
              <a:ext cx="573575" cy="285425"/>
            </a:xfrm>
            <a:custGeom>
              <a:avLst/>
              <a:gdLst/>
              <a:ahLst/>
              <a:cxnLst/>
              <a:rect l="l" t="t" r="r" b="b"/>
              <a:pathLst>
                <a:path w="22943" h="11417" extrusionOk="0">
                  <a:moveTo>
                    <a:pt x="12296" y="0"/>
                  </a:moveTo>
                  <a:cubicBezTo>
                    <a:pt x="12272" y="0"/>
                    <a:pt x="12248" y="6"/>
                    <a:pt x="12226" y="21"/>
                  </a:cubicBezTo>
                  <a:cubicBezTo>
                    <a:pt x="12112" y="94"/>
                    <a:pt x="12214" y="463"/>
                    <a:pt x="12096" y="579"/>
                  </a:cubicBezTo>
                  <a:cubicBezTo>
                    <a:pt x="12059" y="614"/>
                    <a:pt x="11990" y="621"/>
                    <a:pt x="11911" y="621"/>
                  </a:cubicBezTo>
                  <a:cubicBezTo>
                    <a:pt x="11861" y="621"/>
                    <a:pt x="11806" y="618"/>
                    <a:pt x="11754" y="618"/>
                  </a:cubicBezTo>
                  <a:cubicBezTo>
                    <a:pt x="11661" y="618"/>
                    <a:pt x="11575" y="627"/>
                    <a:pt x="11533" y="679"/>
                  </a:cubicBezTo>
                  <a:cubicBezTo>
                    <a:pt x="11442" y="791"/>
                    <a:pt x="11631" y="1122"/>
                    <a:pt x="11542" y="1251"/>
                  </a:cubicBezTo>
                  <a:cubicBezTo>
                    <a:pt x="11458" y="1371"/>
                    <a:pt x="11082" y="1305"/>
                    <a:pt x="11001" y="1436"/>
                  </a:cubicBezTo>
                  <a:cubicBezTo>
                    <a:pt x="10923" y="1563"/>
                    <a:pt x="11150" y="1870"/>
                    <a:pt x="11077" y="2003"/>
                  </a:cubicBezTo>
                  <a:cubicBezTo>
                    <a:pt x="11004" y="2136"/>
                    <a:pt x="10624" y="2109"/>
                    <a:pt x="10558" y="2244"/>
                  </a:cubicBezTo>
                  <a:cubicBezTo>
                    <a:pt x="10491" y="2381"/>
                    <a:pt x="10746" y="2665"/>
                    <a:pt x="10689" y="2801"/>
                  </a:cubicBezTo>
                  <a:cubicBezTo>
                    <a:pt x="10628" y="2944"/>
                    <a:pt x="10245" y="2956"/>
                    <a:pt x="10196" y="3094"/>
                  </a:cubicBezTo>
                  <a:cubicBezTo>
                    <a:pt x="10142" y="3241"/>
                    <a:pt x="10429" y="3494"/>
                    <a:pt x="10391" y="3631"/>
                  </a:cubicBezTo>
                  <a:cubicBezTo>
                    <a:pt x="10346" y="3787"/>
                    <a:pt x="9972" y="3860"/>
                    <a:pt x="9950" y="3998"/>
                  </a:cubicBezTo>
                  <a:cubicBezTo>
                    <a:pt x="9923" y="4166"/>
                    <a:pt x="10261" y="4331"/>
                    <a:pt x="10271" y="4461"/>
                  </a:cubicBezTo>
                  <a:cubicBezTo>
                    <a:pt x="10273" y="4485"/>
                    <a:pt x="10242" y="4515"/>
                    <a:pt x="10201" y="4545"/>
                  </a:cubicBezTo>
                  <a:cubicBezTo>
                    <a:pt x="4070" y="4585"/>
                    <a:pt x="1" y="8488"/>
                    <a:pt x="1" y="8488"/>
                  </a:cubicBezTo>
                  <a:lnTo>
                    <a:pt x="11641" y="8625"/>
                  </a:lnTo>
                  <a:lnTo>
                    <a:pt x="22943" y="11417"/>
                  </a:lnTo>
                  <a:cubicBezTo>
                    <a:pt x="22943" y="11417"/>
                    <a:pt x="19983" y="6616"/>
                    <a:pt x="14060" y="5038"/>
                  </a:cubicBezTo>
                  <a:lnTo>
                    <a:pt x="14060" y="5037"/>
                  </a:lnTo>
                  <a:cubicBezTo>
                    <a:pt x="14027" y="4997"/>
                    <a:pt x="14005" y="4961"/>
                    <a:pt x="14013" y="4938"/>
                  </a:cubicBezTo>
                  <a:cubicBezTo>
                    <a:pt x="14056" y="4815"/>
                    <a:pt x="14425" y="4741"/>
                    <a:pt x="14441" y="4572"/>
                  </a:cubicBezTo>
                  <a:cubicBezTo>
                    <a:pt x="14454" y="4433"/>
                    <a:pt x="14110" y="4267"/>
                    <a:pt x="14106" y="4106"/>
                  </a:cubicBezTo>
                  <a:cubicBezTo>
                    <a:pt x="14104" y="3963"/>
                    <a:pt x="14444" y="3792"/>
                    <a:pt x="14430" y="3636"/>
                  </a:cubicBezTo>
                  <a:cubicBezTo>
                    <a:pt x="14416" y="3489"/>
                    <a:pt x="14050" y="3381"/>
                    <a:pt x="14026" y="3229"/>
                  </a:cubicBezTo>
                  <a:cubicBezTo>
                    <a:pt x="14004" y="3082"/>
                    <a:pt x="14323" y="2872"/>
                    <a:pt x="14293" y="2723"/>
                  </a:cubicBezTo>
                  <a:cubicBezTo>
                    <a:pt x="14263" y="2576"/>
                    <a:pt x="13887" y="2506"/>
                    <a:pt x="13851" y="2360"/>
                  </a:cubicBezTo>
                  <a:cubicBezTo>
                    <a:pt x="13814" y="2212"/>
                    <a:pt x="14111" y="1972"/>
                    <a:pt x="14067" y="1830"/>
                  </a:cubicBezTo>
                  <a:cubicBezTo>
                    <a:pt x="14022" y="1682"/>
                    <a:pt x="13642" y="1651"/>
                    <a:pt x="13591" y="1513"/>
                  </a:cubicBezTo>
                  <a:cubicBezTo>
                    <a:pt x="13536" y="1366"/>
                    <a:pt x="13802" y="1092"/>
                    <a:pt x="13742" y="961"/>
                  </a:cubicBezTo>
                  <a:cubicBezTo>
                    <a:pt x="13675" y="815"/>
                    <a:pt x="13296" y="844"/>
                    <a:pt x="13223" y="723"/>
                  </a:cubicBezTo>
                  <a:cubicBezTo>
                    <a:pt x="13138" y="581"/>
                    <a:pt x="13328" y="248"/>
                    <a:pt x="13236" y="150"/>
                  </a:cubicBezTo>
                  <a:cubicBezTo>
                    <a:pt x="13207" y="118"/>
                    <a:pt x="13169" y="106"/>
                    <a:pt x="13126" y="106"/>
                  </a:cubicBezTo>
                  <a:cubicBezTo>
                    <a:pt x="13007" y="106"/>
                    <a:pt x="12853" y="193"/>
                    <a:pt x="12753" y="193"/>
                  </a:cubicBezTo>
                  <a:cubicBezTo>
                    <a:pt x="12740" y="193"/>
                    <a:pt x="12729" y="192"/>
                    <a:pt x="12718" y="188"/>
                  </a:cubicBezTo>
                  <a:cubicBezTo>
                    <a:pt x="12717" y="188"/>
                    <a:pt x="12716" y="188"/>
                    <a:pt x="12715" y="188"/>
                  </a:cubicBezTo>
                  <a:cubicBezTo>
                    <a:pt x="12603" y="188"/>
                    <a:pt x="12435" y="0"/>
                    <a:pt x="12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90;p52">
              <a:extLst>
                <a:ext uri="{FF2B5EF4-FFF2-40B4-BE49-F238E27FC236}">
                  <a16:creationId xmlns:a16="http://schemas.microsoft.com/office/drawing/2014/main" id="{6898E2AC-B9AA-C362-579F-9AAB84E59AA9}"/>
                </a:ext>
              </a:extLst>
            </p:cNvPr>
            <p:cNvSpPr/>
            <p:nvPr/>
          </p:nvSpPr>
          <p:spPr>
            <a:xfrm>
              <a:off x="4354525" y="1468800"/>
              <a:ext cx="669875" cy="544900"/>
            </a:xfrm>
            <a:custGeom>
              <a:avLst/>
              <a:gdLst/>
              <a:ahLst/>
              <a:cxnLst/>
              <a:rect l="l" t="t" r="r" b="b"/>
              <a:pathLst>
                <a:path w="26795" h="21796" extrusionOk="0">
                  <a:moveTo>
                    <a:pt x="9748" y="0"/>
                  </a:moveTo>
                  <a:cubicBezTo>
                    <a:pt x="7286" y="0"/>
                    <a:pt x="4355" y="213"/>
                    <a:pt x="2239" y="1037"/>
                  </a:cubicBezTo>
                  <a:cubicBezTo>
                    <a:pt x="2239" y="1037"/>
                    <a:pt x="1411" y="1411"/>
                    <a:pt x="1857" y="4029"/>
                  </a:cubicBezTo>
                  <a:lnTo>
                    <a:pt x="857" y="11870"/>
                  </a:lnTo>
                  <a:cubicBezTo>
                    <a:pt x="855" y="11870"/>
                    <a:pt x="852" y="11869"/>
                    <a:pt x="851" y="11869"/>
                  </a:cubicBezTo>
                  <a:cubicBezTo>
                    <a:pt x="833" y="11867"/>
                    <a:pt x="814" y="11866"/>
                    <a:pt x="796" y="11866"/>
                  </a:cubicBezTo>
                  <a:cubicBezTo>
                    <a:pt x="584" y="11866"/>
                    <a:pt x="401" y="12023"/>
                    <a:pt x="373" y="12238"/>
                  </a:cubicBezTo>
                  <a:cubicBezTo>
                    <a:pt x="351" y="12415"/>
                    <a:pt x="440" y="12579"/>
                    <a:pt x="586" y="12663"/>
                  </a:cubicBezTo>
                  <a:cubicBezTo>
                    <a:pt x="424" y="12706"/>
                    <a:pt x="297" y="12844"/>
                    <a:pt x="273" y="13020"/>
                  </a:cubicBezTo>
                  <a:cubicBezTo>
                    <a:pt x="250" y="13210"/>
                    <a:pt x="354" y="13385"/>
                    <a:pt x="520" y="13461"/>
                  </a:cubicBezTo>
                  <a:cubicBezTo>
                    <a:pt x="341" y="13492"/>
                    <a:pt x="195" y="13635"/>
                    <a:pt x="171" y="13824"/>
                  </a:cubicBezTo>
                  <a:cubicBezTo>
                    <a:pt x="150" y="13994"/>
                    <a:pt x="231" y="14152"/>
                    <a:pt x="367" y="14237"/>
                  </a:cubicBezTo>
                  <a:cubicBezTo>
                    <a:pt x="194" y="14304"/>
                    <a:pt x="62" y="14459"/>
                    <a:pt x="38" y="14654"/>
                  </a:cubicBezTo>
                  <a:cubicBezTo>
                    <a:pt x="1" y="14939"/>
                    <a:pt x="202" y="15199"/>
                    <a:pt x="487" y="15234"/>
                  </a:cubicBezTo>
                  <a:cubicBezTo>
                    <a:pt x="491" y="15235"/>
                    <a:pt x="496" y="15235"/>
                    <a:pt x="500" y="15235"/>
                  </a:cubicBezTo>
                  <a:cubicBezTo>
                    <a:pt x="505" y="15235"/>
                    <a:pt x="509" y="15235"/>
                    <a:pt x="514" y="15235"/>
                  </a:cubicBezTo>
                  <a:cubicBezTo>
                    <a:pt x="413" y="15320"/>
                    <a:pt x="341" y="15440"/>
                    <a:pt x="323" y="15581"/>
                  </a:cubicBezTo>
                  <a:cubicBezTo>
                    <a:pt x="287" y="15863"/>
                    <a:pt x="477" y="16121"/>
                    <a:pt x="750" y="16178"/>
                  </a:cubicBezTo>
                  <a:cubicBezTo>
                    <a:pt x="703" y="16256"/>
                    <a:pt x="670" y="16345"/>
                    <a:pt x="658" y="16441"/>
                  </a:cubicBezTo>
                  <a:cubicBezTo>
                    <a:pt x="610" y="16810"/>
                    <a:pt x="871" y="17147"/>
                    <a:pt x="1240" y="17194"/>
                  </a:cubicBezTo>
                  <a:cubicBezTo>
                    <a:pt x="1269" y="17197"/>
                    <a:pt x="1298" y="17199"/>
                    <a:pt x="1327" y="17199"/>
                  </a:cubicBezTo>
                  <a:cubicBezTo>
                    <a:pt x="1433" y="17199"/>
                    <a:pt x="1536" y="17174"/>
                    <a:pt x="1628" y="17128"/>
                  </a:cubicBezTo>
                  <a:lnTo>
                    <a:pt x="1628" y="17128"/>
                  </a:lnTo>
                  <a:cubicBezTo>
                    <a:pt x="1562" y="17218"/>
                    <a:pt x="1515" y="17325"/>
                    <a:pt x="1500" y="17443"/>
                  </a:cubicBezTo>
                  <a:cubicBezTo>
                    <a:pt x="1451" y="17822"/>
                    <a:pt x="1719" y="18168"/>
                    <a:pt x="2098" y="18216"/>
                  </a:cubicBezTo>
                  <a:cubicBezTo>
                    <a:pt x="2128" y="18220"/>
                    <a:pt x="2158" y="18222"/>
                    <a:pt x="2187" y="18222"/>
                  </a:cubicBezTo>
                  <a:cubicBezTo>
                    <a:pt x="2340" y="18222"/>
                    <a:pt x="2484" y="18170"/>
                    <a:pt x="2601" y="18083"/>
                  </a:cubicBezTo>
                  <a:lnTo>
                    <a:pt x="2601" y="18083"/>
                  </a:lnTo>
                  <a:cubicBezTo>
                    <a:pt x="2575" y="18143"/>
                    <a:pt x="2555" y="18206"/>
                    <a:pt x="2546" y="18274"/>
                  </a:cubicBezTo>
                  <a:cubicBezTo>
                    <a:pt x="2494" y="18682"/>
                    <a:pt x="2783" y="19056"/>
                    <a:pt x="3192" y="19109"/>
                  </a:cubicBezTo>
                  <a:cubicBezTo>
                    <a:pt x="3223" y="19113"/>
                    <a:pt x="3254" y="19114"/>
                    <a:pt x="3285" y="19114"/>
                  </a:cubicBezTo>
                  <a:cubicBezTo>
                    <a:pt x="3540" y="19114"/>
                    <a:pt x="3771" y="18983"/>
                    <a:pt x="3906" y="18778"/>
                  </a:cubicBezTo>
                  <a:lnTo>
                    <a:pt x="3906" y="18778"/>
                  </a:lnTo>
                  <a:cubicBezTo>
                    <a:pt x="3900" y="18806"/>
                    <a:pt x="3890" y="18834"/>
                    <a:pt x="3886" y="18864"/>
                  </a:cubicBezTo>
                  <a:cubicBezTo>
                    <a:pt x="3829" y="19315"/>
                    <a:pt x="4148" y="19726"/>
                    <a:pt x="4598" y="19784"/>
                  </a:cubicBezTo>
                  <a:cubicBezTo>
                    <a:pt x="4633" y="19789"/>
                    <a:pt x="4668" y="19791"/>
                    <a:pt x="4702" y="19791"/>
                  </a:cubicBezTo>
                  <a:cubicBezTo>
                    <a:pt x="4994" y="19791"/>
                    <a:pt x="5257" y="19636"/>
                    <a:pt x="5403" y="19396"/>
                  </a:cubicBezTo>
                  <a:lnTo>
                    <a:pt x="5403" y="19396"/>
                  </a:lnTo>
                  <a:cubicBezTo>
                    <a:pt x="5402" y="19403"/>
                    <a:pt x="5400" y="19410"/>
                    <a:pt x="5399" y="19416"/>
                  </a:cubicBezTo>
                  <a:cubicBezTo>
                    <a:pt x="5341" y="19867"/>
                    <a:pt x="5660" y="20279"/>
                    <a:pt x="6111" y="20337"/>
                  </a:cubicBezTo>
                  <a:cubicBezTo>
                    <a:pt x="6146" y="20341"/>
                    <a:pt x="6181" y="20343"/>
                    <a:pt x="6215" y="20343"/>
                  </a:cubicBezTo>
                  <a:cubicBezTo>
                    <a:pt x="6563" y="20343"/>
                    <a:pt x="6870" y="20123"/>
                    <a:pt x="6987" y="19801"/>
                  </a:cubicBezTo>
                  <a:lnTo>
                    <a:pt x="6987" y="19801"/>
                  </a:lnTo>
                  <a:cubicBezTo>
                    <a:pt x="6987" y="19803"/>
                    <a:pt x="6986" y="19804"/>
                    <a:pt x="6986" y="19807"/>
                  </a:cubicBezTo>
                  <a:cubicBezTo>
                    <a:pt x="6928" y="20257"/>
                    <a:pt x="7247" y="20669"/>
                    <a:pt x="7697" y="20727"/>
                  </a:cubicBezTo>
                  <a:cubicBezTo>
                    <a:pt x="7732" y="20731"/>
                    <a:pt x="7767" y="20733"/>
                    <a:pt x="7801" y="20733"/>
                  </a:cubicBezTo>
                  <a:cubicBezTo>
                    <a:pt x="8181" y="20733"/>
                    <a:pt x="8512" y="20469"/>
                    <a:pt x="8599" y="20097"/>
                  </a:cubicBezTo>
                  <a:cubicBezTo>
                    <a:pt x="8604" y="20098"/>
                    <a:pt x="8610" y="20100"/>
                    <a:pt x="8614" y="20101"/>
                  </a:cubicBezTo>
                  <a:cubicBezTo>
                    <a:pt x="8610" y="20124"/>
                    <a:pt x="8601" y="20147"/>
                    <a:pt x="8598" y="20172"/>
                  </a:cubicBezTo>
                  <a:cubicBezTo>
                    <a:pt x="8541" y="20622"/>
                    <a:pt x="8859" y="21035"/>
                    <a:pt x="9310" y="21092"/>
                  </a:cubicBezTo>
                  <a:cubicBezTo>
                    <a:pt x="9345" y="21097"/>
                    <a:pt x="9380" y="21099"/>
                    <a:pt x="9414" y="21099"/>
                  </a:cubicBezTo>
                  <a:cubicBezTo>
                    <a:pt x="9813" y="21099"/>
                    <a:pt x="10158" y="20809"/>
                    <a:pt x="10223" y="20408"/>
                  </a:cubicBezTo>
                  <a:cubicBezTo>
                    <a:pt x="10226" y="20409"/>
                    <a:pt x="10228" y="20409"/>
                    <a:pt x="10230" y="20409"/>
                  </a:cubicBezTo>
                  <a:cubicBezTo>
                    <a:pt x="10228" y="20420"/>
                    <a:pt x="10225" y="20429"/>
                    <a:pt x="10222" y="20440"/>
                  </a:cubicBezTo>
                  <a:cubicBezTo>
                    <a:pt x="10166" y="20890"/>
                    <a:pt x="10484" y="21302"/>
                    <a:pt x="10935" y="21360"/>
                  </a:cubicBezTo>
                  <a:cubicBezTo>
                    <a:pt x="10970" y="21365"/>
                    <a:pt x="11005" y="21367"/>
                    <a:pt x="11040" y="21367"/>
                  </a:cubicBezTo>
                  <a:cubicBezTo>
                    <a:pt x="11448" y="21367"/>
                    <a:pt x="11802" y="21064"/>
                    <a:pt x="11855" y="20648"/>
                  </a:cubicBezTo>
                  <a:lnTo>
                    <a:pt x="11855" y="20648"/>
                  </a:lnTo>
                  <a:cubicBezTo>
                    <a:pt x="11797" y="21099"/>
                    <a:pt x="12116" y="21510"/>
                    <a:pt x="12566" y="21568"/>
                  </a:cubicBezTo>
                  <a:cubicBezTo>
                    <a:pt x="12602" y="21573"/>
                    <a:pt x="12637" y="21575"/>
                    <a:pt x="12672" y="21575"/>
                  </a:cubicBezTo>
                  <a:cubicBezTo>
                    <a:pt x="13080" y="21575"/>
                    <a:pt x="13434" y="21271"/>
                    <a:pt x="13486" y="20857"/>
                  </a:cubicBezTo>
                  <a:cubicBezTo>
                    <a:pt x="13489" y="20846"/>
                    <a:pt x="13486" y="20836"/>
                    <a:pt x="13488" y="20825"/>
                  </a:cubicBezTo>
                  <a:lnTo>
                    <a:pt x="13488" y="20825"/>
                  </a:lnTo>
                  <a:cubicBezTo>
                    <a:pt x="13490" y="20826"/>
                    <a:pt x="13492" y="20826"/>
                    <a:pt x="13494" y="20826"/>
                  </a:cubicBezTo>
                  <a:cubicBezTo>
                    <a:pt x="13453" y="21265"/>
                    <a:pt x="13765" y="21660"/>
                    <a:pt x="14207" y="21717"/>
                  </a:cubicBezTo>
                  <a:cubicBezTo>
                    <a:pt x="14242" y="21722"/>
                    <a:pt x="14277" y="21724"/>
                    <a:pt x="14312" y="21724"/>
                  </a:cubicBezTo>
                  <a:cubicBezTo>
                    <a:pt x="14719" y="21724"/>
                    <a:pt x="15074" y="21420"/>
                    <a:pt x="15127" y="21005"/>
                  </a:cubicBezTo>
                  <a:cubicBezTo>
                    <a:pt x="15130" y="20980"/>
                    <a:pt x="15128" y="20956"/>
                    <a:pt x="15129" y="20932"/>
                  </a:cubicBezTo>
                  <a:lnTo>
                    <a:pt x="15145" y="20932"/>
                  </a:lnTo>
                  <a:cubicBezTo>
                    <a:pt x="15135" y="21349"/>
                    <a:pt x="15437" y="21715"/>
                    <a:pt x="15858" y="21768"/>
                  </a:cubicBezTo>
                  <a:cubicBezTo>
                    <a:pt x="15894" y="21773"/>
                    <a:pt x="15929" y="21775"/>
                    <a:pt x="15964" y="21775"/>
                  </a:cubicBezTo>
                  <a:cubicBezTo>
                    <a:pt x="16372" y="21775"/>
                    <a:pt x="16726" y="21471"/>
                    <a:pt x="16778" y="21056"/>
                  </a:cubicBezTo>
                  <a:cubicBezTo>
                    <a:pt x="16780" y="21055"/>
                    <a:pt x="16778" y="21052"/>
                    <a:pt x="16780" y="21051"/>
                  </a:cubicBezTo>
                  <a:cubicBezTo>
                    <a:pt x="16814" y="21426"/>
                    <a:pt x="17104" y="21739"/>
                    <a:pt x="17493" y="21789"/>
                  </a:cubicBezTo>
                  <a:cubicBezTo>
                    <a:pt x="17528" y="21794"/>
                    <a:pt x="17564" y="21796"/>
                    <a:pt x="17598" y="21796"/>
                  </a:cubicBezTo>
                  <a:cubicBezTo>
                    <a:pt x="18006" y="21796"/>
                    <a:pt x="18360" y="21493"/>
                    <a:pt x="18413" y="21077"/>
                  </a:cubicBezTo>
                  <a:cubicBezTo>
                    <a:pt x="18413" y="21070"/>
                    <a:pt x="18413" y="21063"/>
                    <a:pt x="18413" y="21057"/>
                  </a:cubicBezTo>
                  <a:cubicBezTo>
                    <a:pt x="18504" y="21357"/>
                    <a:pt x="18763" y="21592"/>
                    <a:pt x="19096" y="21635"/>
                  </a:cubicBezTo>
                  <a:cubicBezTo>
                    <a:pt x="19131" y="21639"/>
                    <a:pt x="19166" y="21641"/>
                    <a:pt x="19201" y="21641"/>
                  </a:cubicBezTo>
                  <a:cubicBezTo>
                    <a:pt x="19608" y="21641"/>
                    <a:pt x="19963" y="21338"/>
                    <a:pt x="20016" y="20922"/>
                  </a:cubicBezTo>
                  <a:cubicBezTo>
                    <a:pt x="20019" y="20892"/>
                    <a:pt x="20018" y="20863"/>
                    <a:pt x="20018" y="20835"/>
                  </a:cubicBezTo>
                  <a:lnTo>
                    <a:pt x="20018" y="20835"/>
                  </a:lnTo>
                  <a:cubicBezTo>
                    <a:pt x="20108" y="21095"/>
                    <a:pt x="20336" y="21296"/>
                    <a:pt x="20627" y="21334"/>
                  </a:cubicBezTo>
                  <a:cubicBezTo>
                    <a:pt x="20659" y="21337"/>
                    <a:pt x="20690" y="21339"/>
                    <a:pt x="20721" y="21339"/>
                  </a:cubicBezTo>
                  <a:cubicBezTo>
                    <a:pt x="21091" y="21339"/>
                    <a:pt x="21412" y="21064"/>
                    <a:pt x="21461" y="20688"/>
                  </a:cubicBezTo>
                  <a:cubicBezTo>
                    <a:pt x="21470" y="20620"/>
                    <a:pt x="21466" y="20553"/>
                    <a:pt x="21456" y="20489"/>
                  </a:cubicBezTo>
                  <a:lnTo>
                    <a:pt x="21456" y="20489"/>
                  </a:lnTo>
                  <a:cubicBezTo>
                    <a:pt x="21565" y="20626"/>
                    <a:pt x="21723" y="20721"/>
                    <a:pt x="21909" y="20745"/>
                  </a:cubicBezTo>
                  <a:cubicBezTo>
                    <a:pt x="21939" y="20748"/>
                    <a:pt x="21968" y="20750"/>
                    <a:pt x="21998" y="20750"/>
                  </a:cubicBezTo>
                  <a:cubicBezTo>
                    <a:pt x="22341" y="20750"/>
                    <a:pt x="22638" y="20496"/>
                    <a:pt x="22682" y="20147"/>
                  </a:cubicBezTo>
                  <a:cubicBezTo>
                    <a:pt x="22698" y="20028"/>
                    <a:pt x="22679" y="19913"/>
                    <a:pt x="22638" y="19810"/>
                  </a:cubicBezTo>
                  <a:lnTo>
                    <a:pt x="22638" y="19810"/>
                  </a:lnTo>
                  <a:cubicBezTo>
                    <a:pt x="22735" y="19895"/>
                    <a:pt x="22858" y="19953"/>
                    <a:pt x="22997" y="19971"/>
                  </a:cubicBezTo>
                  <a:cubicBezTo>
                    <a:pt x="23025" y="19975"/>
                    <a:pt x="23054" y="19976"/>
                    <a:pt x="23082" y="19976"/>
                  </a:cubicBezTo>
                  <a:cubicBezTo>
                    <a:pt x="23416" y="19976"/>
                    <a:pt x="23706" y="19728"/>
                    <a:pt x="23749" y="19389"/>
                  </a:cubicBezTo>
                  <a:cubicBezTo>
                    <a:pt x="23761" y="19292"/>
                    <a:pt x="23752" y="19197"/>
                    <a:pt x="23726" y="19110"/>
                  </a:cubicBezTo>
                  <a:lnTo>
                    <a:pt x="23726" y="19110"/>
                  </a:lnTo>
                  <a:cubicBezTo>
                    <a:pt x="23735" y="19110"/>
                    <a:pt x="23745" y="19110"/>
                    <a:pt x="23754" y="19110"/>
                  </a:cubicBezTo>
                  <a:cubicBezTo>
                    <a:pt x="24022" y="19110"/>
                    <a:pt x="24255" y="18913"/>
                    <a:pt x="24289" y="18640"/>
                  </a:cubicBezTo>
                  <a:cubicBezTo>
                    <a:pt x="24307" y="18498"/>
                    <a:pt x="24268" y="18364"/>
                    <a:pt x="24191" y="18257"/>
                  </a:cubicBezTo>
                  <a:lnTo>
                    <a:pt x="24191" y="18257"/>
                  </a:lnTo>
                  <a:cubicBezTo>
                    <a:pt x="24200" y="18258"/>
                    <a:pt x="24209" y="18262"/>
                    <a:pt x="24218" y="18264"/>
                  </a:cubicBezTo>
                  <a:cubicBezTo>
                    <a:pt x="24240" y="18267"/>
                    <a:pt x="24262" y="18268"/>
                    <a:pt x="24283" y="18268"/>
                  </a:cubicBezTo>
                  <a:cubicBezTo>
                    <a:pt x="24541" y="18268"/>
                    <a:pt x="24765" y="18076"/>
                    <a:pt x="24799" y="17814"/>
                  </a:cubicBezTo>
                  <a:lnTo>
                    <a:pt x="24798" y="17814"/>
                  </a:lnTo>
                  <a:cubicBezTo>
                    <a:pt x="24823" y="17618"/>
                    <a:pt x="24734" y="17436"/>
                    <a:pt x="24584" y="17328"/>
                  </a:cubicBezTo>
                  <a:cubicBezTo>
                    <a:pt x="24736" y="17279"/>
                    <a:pt x="24855" y="17147"/>
                    <a:pt x="24876" y="16977"/>
                  </a:cubicBezTo>
                  <a:cubicBezTo>
                    <a:pt x="24900" y="16788"/>
                    <a:pt x="24795" y="16614"/>
                    <a:pt x="24630" y="16538"/>
                  </a:cubicBezTo>
                  <a:cubicBezTo>
                    <a:pt x="24809" y="16506"/>
                    <a:pt x="24955" y="16363"/>
                    <a:pt x="24979" y="16173"/>
                  </a:cubicBezTo>
                  <a:cubicBezTo>
                    <a:pt x="25002" y="15997"/>
                    <a:pt x="24913" y="15831"/>
                    <a:pt x="24766" y="15749"/>
                  </a:cubicBezTo>
                  <a:cubicBezTo>
                    <a:pt x="24928" y="15706"/>
                    <a:pt x="25056" y="15568"/>
                    <a:pt x="25078" y="15391"/>
                  </a:cubicBezTo>
                  <a:cubicBezTo>
                    <a:pt x="25108" y="15158"/>
                    <a:pt x="24944" y="14943"/>
                    <a:pt x="24709" y="14914"/>
                  </a:cubicBezTo>
                  <a:cubicBezTo>
                    <a:pt x="24708" y="14914"/>
                    <a:pt x="24707" y="14914"/>
                    <a:pt x="24706" y="14914"/>
                  </a:cubicBezTo>
                  <a:cubicBezTo>
                    <a:pt x="24706" y="14914"/>
                    <a:pt x="24705" y="14914"/>
                    <a:pt x="24704" y="14913"/>
                  </a:cubicBezTo>
                  <a:lnTo>
                    <a:pt x="25704" y="7073"/>
                  </a:lnTo>
                  <a:cubicBezTo>
                    <a:pt x="26794" y="4651"/>
                    <a:pt x="26086" y="4082"/>
                    <a:pt x="26086" y="4082"/>
                  </a:cubicBezTo>
                  <a:cubicBezTo>
                    <a:pt x="22284" y="1335"/>
                    <a:pt x="14459" y="242"/>
                    <a:pt x="14459" y="242"/>
                  </a:cubicBezTo>
                  <a:cubicBezTo>
                    <a:pt x="14459" y="242"/>
                    <a:pt x="12370" y="0"/>
                    <a:pt x="9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91;p52">
              <a:extLst>
                <a:ext uri="{FF2B5EF4-FFF2-40B4-BE49-F238E27FC236}">
                  <a16:creationId xmlns:a16="http://schemas.microsoft.com/office/drawing/2014/main" id="{0FE6F8E1-7F02-DFD8-E196-C316281EAA4B}"/>
                </a:ext>
              </a:extLst>
            </p:cNvPr>
            <p:cNvSpPr/>
            <p:nvPr/>
          </p:nvSpPr>
          <p:spPr>
            <a:xfrm>
              <a:off x="4366675" y="1523675"/>
              <a:ext cx="620450" cy="445250"/>
            </a:xfrm>
            <a:custGeom>
              <a:avLst/>
              <a:gdLst/>
              <a:ahLst/>
              <a:cxnLst/>
              <a:rect l="l" t="t" r="r" b="b"/>
              <a:pathLst>
                <a:path w="24818" h="17810" extrusionOk="0">
                  <a:moveTo>
                    <a:pt x="8485" y="1"/>
                  </a:moveTo>
                  <a:cubicBezTo>
                    <a:pt x="3406" y="1"/>
                    <a:pt x="1928" y="1288"/>
                    <a:pt x="1928" y="1288"/>
                  </a:cubicBezTo>
                  <a:cubicBezTo>
                    <a:pt x="1928" y="1288"/>
                    <a:pt x="1299" y="6213"/>
                    <a:pt x="619" y="11544"/>
                  </a:cubicBezTo>
                  <a:cubicBezTo>
                    <a:pt x="1" y="16383"/>
                    <a:pt x="11493" y="17467"/>
                    <a:pt x="11493" y="17467"/>
                  </a:cubicBezTo>
                  <a:cubicBezTo>
                    <a:pt x="11493" y="17467"/>
                    <a:pt x="13617" y="17810"/>
                    <a:pt x="16081" y="17810"/>
                  </a:cubicBezTo>
                  <a:cubicBezTo>
                    <a:pt x="19325" y="17810"/>
                    <a:pt x="23157" y="17216"/>
                    <a:pt x="23509" y="14465"/>
                  </a:cubicBezTo>
                  <a:cubicBezTo>
                    <a:pt x="24189" y="9134"/>
                    <a:pt x="24818" y="4208"/>
                    <a:pt x="24818" y="4208"/>
                  </a:cubicBezTo>
                  <a:cubicBezTo>
                    <a:pt x="24818" y="4208"/>
                    <a:pt x="22998" y="1554"/>
                    <a:pt x="13676" y="364"/>
                  </a:cubicBezTo>
                  <a:cubicBezTo>
                    <a:pt x="11629" y="103"/>
                    <a:pt x="9914" y="1"/>
                    <a:pt x="8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2;p52">
              <a:extLst>
                <a:ext uri="{FF2B5EF4-FFF2-40B4-BE49-F238E27FC236}">
                  <a16:creationId xmlns:a16="http://schemas.microsoft.com/office/drawing/2014/main" id="{CD3EC910-9B2B-F695-B160-68044E066016}"/>
                </a:ext>
              </a:extLst>
            </p:cNvPr>
            <p:cNvSpPr/>
            <p:nvPr/>
          </p:nvSpPr>
          <p:spPr>
            <a:xfrm>
              <a:off x="4618500" y="1822725"/>
              <a:ext cx="101200" cy="39325"/>
            </a:xfrm>
            <a:custGeom>
              <a:avLst/>
              <a:gdLst/>
              <a:ahLst/>
              <a:cxnLst/>
              <a:rect l="l" t="t" r="r" b="b"/>
              <a:pathLst>
                <a:path w="4048" h="1573" extrusionOk="0">
                  <a:moveTo>
                    <a:pt x="740" y="1"/>
                  </a:moveTo>
                  <a:cubicBezTo>
                    <a:pt x="203" y="1"/>
                    <a:pt x="0" y="518"/>
                    <a:pt x="0" y="518"/>
                  </a:cubicBezTo>
                  <a:lnTo>
                    <a:pt x="0" y="519"/>
                  </a:lnTo>
                  <a:cubicBezTo>
                    <a:pt x="153" y="401"/>
                    <a:pt x="321" y="359"/>
                    <a:pt x="482" y="359"/>
                  </a:cubicBezTo>
                  <a:cubicBezTo>
                    <a:pt x="864" y="359"/>
                    <a:pt x="1205" y="595"/>
                    <a:pt x="1205" y="595"/>
                  </a:cubicBezTo>
                  <a:cubicBezTo>
                    <a:pt x="1036" y="1252"/>
                    <a:pt x="1583" y="1470"/>
                    <a:pt x="1891" y="1541"/>
                  </a:cubicBezTo>
                  <a:cubicBezTo>
                    <a:pt x="1849" y="1540"/>
                    <a:pt x="1808" y="1537"/>
                    <a:pt x="1764" y="1532"/>
                  </a:cubicBezTo>
                  <a:lnTo>
                    <a:pt x="1764" y="1532"/>
                  </a:lnTo>
                  <a:cubicBezTo>
                    <a:pt x="1764" y="1532"/>
                    <a:pt x="1828" y="1543"/>
                    <a:pt x="1926" y="1549"/>
                  </a:cubicBezTo>
                  <a:cubicBezTo>
                    <a:pt x="2022" y="1567"/>
                    <a:pt x="2087" y="1573"/>
                    <a:pt x="2087" y="1573"/>
                  </a:cubicBezTo>
                  <a:cubicBezTo>
                    <a:pt x="2042" y="1567"/>
                    <a:pt x="2002" y="1559"/>
                    <a:pt x="1962" y="1550"/>
                  </a:cubicBezTo>
                  <a:lnTo>
                    <a:pt x="1962" y="1550"/>
                  </a:lnTo>
                  <a:cubicBezTo>
                    <a:pt x="1977" y="1550"/>
                    <a:pt x="1992" y="1550"/>
                    <a:pt x="2008" y="1550"/>
                  </a:cubicBezTo>
                  <a:cubicBezTo>
                    <a:pt x="2332" y="1550"/>
                    <a:pt x="2861" y="1453"/>
                    <a:pt x="2863" y="807"/>
                  </a:cubicBezTo>
                  <a:cubicBezTo>
                    <a:pt x="2863" y="807"/>
                    <a:pt x="3082" y="727"/>
                    <a:pt x="3347" y="727"/>
                  </a:cubicBezTo>
                  <a:cubicBezTo>
                    <a:pt x="3584" y="727"/>
                    <a:pt x="3859" y="791"/>
                    <a:pt x="4048" y="1035"/>
                  </a:cubicBezTo>
                  <a:cubicBezTo>
                    <a:pt x="4048" y="1035"/>
                    <a:pt x="3973" y="406"/>
                    <a:pt x="3351" y="326"/>
                  </a:cubicBezTo>
                  <a:cubicBezTo>
                    <a:pt x="3310" y="321"/>
                    <a:pt x="3271" y="318"/>
                    <a:pt x="3234" y="318"/>
                  </a:cubicBezTo>
                  <a:cubicBezTo>
                    <a:pt x="2717" y="318"/>
                    <a:pt x="2644" y="805"/>
                    <a:pt x="2644" y="805"/>
                  </a:cubicBezTo>
                  <a:cubicBezTo>
                    <a:pt x="2644" y="805"/>
                    <a:pt x="2685" y="1543"/>
                    <a:pt x="1933" y="1543"/>
                  </a:cubicBezTo>
                  <a:cubicBezTo>
                    <a:pt x="1931" y="1543"/>
                    <a:pt x="1928" y="1543"/>
                    <a:pt x="1926" y="1543"/>
                  </a:cubicBezTo>
                  <a:cubicBezTo>
                    <a:pt x="1192" y="1356"/>
                    <a:pt x="1417" y="648"/>
                    <a:pt x="1417" y="648"/>
                  </a:cubicBezTo>
                  <a:cubicBezTo>
                    <a:pt x="1417" y="648"/>
                    <a:pt x="1476" y="87"/>
                    <a:pt x="854" y="8"/>
                  </a:cubicBezTo>
                  <a:cubicBezTo>
                    <a:pt x="814" y="3"/>
                    <a:pt x="77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3;p52">
              <a:extLst>
                <a:ext uri="{FF2B5EF4-FFF2-40B4-BE49-F238E27FC236}">
                  <a16:creationId xmlns:a16="http://schemas.microsoft.com/office/drawing/2014/main" id="{174FFD21-6033-7500-CFAB-83731CFE9930}"/>
                </a:ext>
              </a:extLst>
            </p:cNvPr>
            <p:cNvSpPr/>
            <p:nvPr/>
          </p:nvSpPr>
          <p:spPr>
            <a:xfrm>
              <a:off x="4615000" y="1788325"/>
              <a:ext cx="41025" cy="39350"/>
            </a:xfrm>
            <a:custGeom>
              <a:avLst/>
              <a:gdLst/>
              <a:ahLst/>
              <a:cxnLst/>
              <a:rect l="l" t="t" r="r" b="b"/>
              <a:pathLst>
                <a:path w="1641" h="1574" extrusionOk="0">
                  <a:moveTo>
                    <a:pt x="1330" y="0"/>
                  </a:moveTo>
                  <a:cubicBezTo>
                    <a:pt x="866" y="0"/>
                    <a:pt x="39" y="195"/>
                    <a:pt x="0" y="1573"/>
                  </a:cubicBezTo>
                  <a:cubicBezTo>
                    <a:pt x="0" y="1573"/>
                    <a:pt x="288" y="241"/>
                    <a:pt x="1640" y="30"/>
                  </a:cubicBezTo>
                  <a:cubicBezTo>
                    <a:pt x="1640" y="30"/>
                    <a:pt x="1514" y="0"/>
                    <a:pt x="1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4;p52">
              <a:extLst>
                <a:ext uri="{FF2B5EF4-FFF2-40B4-BE49-F238E27FC236}">
                  <a16:creationId xmlns:a16="http://schemas.microsoft.com/office/drawing/2014/main" id="{69360215-30E0-EA12-5D40-CF4978BEF460}"/>
                </a:ext>
              </a:extLst>
            </p:cNvPr>
            <p:cNvSpPr/>
            <p:nvPr/>
          </p:nvSpPr>
          <p:spPr>
            <a:xfrm>
              <a:off x="4569550" y="1797275"/>
              <a:ext cx="51775" cy="67450"/>
            </a:xfrm>
            <a:custGeom>
              <a:avLst/>
              <a:gdLst/>
              <a:ahLst/>
              <a:cxnLst/>
              <a:rect l="l" t="t" r="r" b="b"/>
              <a:pathLst>
                <a:path w="2071" h="2698" extrusionOk="0">
                  <a:moveTo>
                    <a:pt x="1603" y="0"/>
                  </a:moveTo>
                  <a:cubicBezTo>
                    <a:pt x="1479" y="0"/>
                    <a:pt x="1355" y="55"/>
                    <a:pt x="1271" y="159"/>
                  </a:cubicBezTo>
                  <a:cubicBezTo>
                    <a:pt x="1139" y="326"/>
                    <a:pt x="1153" y="562"/>
                    <a:pt x="1295" y="713"/>
                  </a:cubicBezTo>
                  <a:cubicBezTo>
                    <a:pt x="1292" y="713"/>
                    <a:pt x="1290" y="713"/>
                    <a:pt x="1287" y="714"/>
                  </a:cubicBezTo>
                  <a:cubicBezTo>
                    <a:pt x="352" y="921"/>
                    <a:pt x="312" y="1935"/>
                    <a:pt x="312" y="1935"/>
                  </a:cubicBezTo>
                  <a:cubicBezTo>
                    <a:pt x="1" y="2326"/>
                    <a:pt x="331" y="2698"/>
                    <a:pt x="331" y="2698"/>
                  </a:cubicBezTo>
                  <a:lnTo>
                    <a:pt x="1934" y="688"/>
                  </a:lnTo>
                  <a:cubicBezTo>
                    <a:pt x="1934" y="688"/>
                    <a:pt x="1991" y="652"/>
                    <a:pt x="1970" y="630"/>
                  </a:cubicBezTo>
                  <a:lnTo>
                    <a:pt x="1971" y="630"/>
                  </a:lnTo>
                  <a:cubicBezTo>
                    <a:pt x="2070" y="453"/>
                    <a:pt x="2031" y="224"/>
                    <a:pt x="1867" y="93"/>
                  </a:cubicBezTo>
                  <a:cubicBezTo>
                    <a:pt x="1789" y="30"/>
                    <a:pt x="1696"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5;p52">
              <a:extLst>
                <a:ext uri="{FF2B5EF4-FFF2-40B4-BE49-F238E27FC236}">
                  <a16:creationId xmlns:a16="http://schemas.microsoft.com/office/drawing/2014/main" id="{4CC83073-6BCE-9A30-5554-EFDAD35F3BEB}"/>
                </a:ext>
              </a:extLst>
            </p:cNvPr>
            <p:cNvSpPr/>
            <p:nvPr/>
          </p:nvSpPr>
          <p:spPr>
            <a:xfrm>
              <a:off x="4410500" y="1434525"/>
              <a:ext cx="596200" cy="136325"/>
            </a:xfrm>
            <a:custGeom>
              <a:avLst/>
              <a:gdLst/>
              <a:ahLst/>
              <a:cxnLst/>
              <a:rect l="l" t="t" r="r" b="b"/>
              <a:pathLst>
                <a:path w="23848" h="5453" extrusionOk="0">
                  <a:moveTo>
                    <a:pt x="10327" y="0"/>
                  </a:moveTo>
                  <a:cubicBezTo>
                    <a:pt x="8922" y="0"/>
                    <a:pt x="6456" y="1200"/>
                    <a:pt x="6456" y="1200"/>
                  </a:cubicBezTo>
                  <a:cubicBezTo>
                    <a:pt x="6456" y="1200"/>
                    <a:pt x="6810" y="966"/>
                    <a:pt x="5711" y="407"/>
                  </a:cubicBezTo>
                  <a:cubicBezTo>
                    <a:pt x="5602" y="352"/>
                    <a:pt x="5460" y="327"/>
                    <a:pt x="5291" y="327"/>
                  </a:cubicBezTo>
                  <a:cubicBezTo>
                    <a:pt x="3747" y="327"/>
                    <a:pt x="0" y="2408"/>
                    <a:pt x="0" y="2408"/>
                  </a:cubicBezTo>
                  <a:lnTo>
                    <a:pt x="12200" y="1766"/>
                  </a:lnTo>
                  <a:lnTo>
                    <a:pt x="23845" y="5451"/>
                  </a:lnTo>
                  <a:lnTo>
                    <a:pt x="23845" y="5451"/>
                  </a:lnTo>
                  <a:cubicBezTo>
                    <a:pt x="23756" y="5366"/>
                    <a:pt x="20274" y="2066"/>
                    <a:pt x="18959" y="2066"/>
                  </a:cubicBezTo>
                  <a:cubicBezTo>
                    <a:pt x="18911" y="2066"/>
                    <a:pt x="18865" y="2070"/>
                    <a:pt x="18823" y="2080"/>
                  </a:cubicBezTo>
                  <a:cubicBezTo>
                    <a:pt x="17618" y="2346"/>
                    <a:pt x="17901" y="2662"/>
                    <a:pt x="17901" y="2662"/>
                  </a:cubicBezTo>
                  <a:cubicBezTo>
                    <a:pt x="17901" y="2662"/>
                    <a:pt x="15332" y="467"/>
                    <a:pt x="14037" y="467"/>
                  </a:cubicBezTo>
                  <a:cubicBezTo>
                    <a:pt x="13905" y="467"/>
                    <a:pt x="13786" y="490"/>
                    <a:pt x="13685" y="540"/>
                  </a:cubicBezTo>
                  <a:cubicBezTo>
                    <a:pt x="12679" y="1040"/>
                    <a:pt x="12263" y="1652"/>
                    <a:pt x="12202" y="1749"/>
                  </a:cubicBezTo>
                  <a:cubicBezTo>
                    <a:pt x="12167" y="1639"/>
                    <a:pt x="11919" y="944"/>
                    <a:pt x="11071" y="207"/>
                  </a:cubicBezTo>
                  <a:cubicBezTo>
                    <a:pt x="10902" y="60"/>
                    <a:pt x="10641" y="0"/>
                    <a:pt x="10327" y="0"/>
                  </a:cubicBezTo>
                  <a:close/>
                  <a:moveTo>
                    <a:pt x="23845" y="5451"/>
                  </a:moveTo>
                  <a:cubicBezTo>
                    <a:pt x="23847" y="5452"/>
                    <a:pt x="23847" y="5453"/>
                    <a:pt x="23847" y="5453"/>
                  </a:cubicBezTo>
                  <a:lnTo>
                    <a:pt x="23847" y="5451"/>
                  </a:lnTo>
                  <a:lnTo>
                    <a:pt x="23845" y="54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6;p52">
              <a:extLst>
                <a:ext uri="{FF2B5EF4-FFF2-40B4-BE49-F238E27FC236}">
                  <a16:creationId xmlns:a16="http://schemas.microsoft.com/office/drawing/2014/main" id="{2EF6D716-8606-09A2-A099-047609D9759E}"/>
                </a:ext>
              </a:extLst>
            </p:cNvPr>
            <p:cNvSpPr/>
            <p:nvPr/>
          </p:nvSpPr>
          <p:spPr>
            <a:xfrm>
              <a:off x="4421725" y="1611325"/>
              <a:ext cx="245050" cy="159000"/>
            </a:xfrm>
            <a:custGeom>
              <a:avLst/>
              <a:gdLst/>
              <a:ahLst/>
              <a:cxnLst/>
              <a:rect l="l" t="t" r="r" b="b"/>
              <a:pathLst>
                <a:path w="9802" h="6360" extrusionOk="0">
                  <a:moveTo>
                    <a:pt x="3809" y="1"/>
                  </a:moveTo>
                  <a:cubicBezTo>
                    <a:pt x="1858" y="1"/>
                    <a:pt x="0" y="302"/>
                    <a:pt x="0" y="302"/>
                  </a:cubicBezTo>
                  <a:cubicBezTo>
                    <a:pt x="579" y="4587"/>
                    <a:pt x="4104" y="6359"/>
                    <a:pt x="6450" y="6359"/>
                  </a:cubicBezTo>
                  <a:cubicBezTo>
                    <a:pt x="7084" y="6359"/>
                    <a:pt x="7632" y="6230"/>
                    <a:pt x="8012" y="5986"/>
                  </a:cubicBezTo>
                  <a:cubicBezTo>
                    <a:pt x="9802" y="4837"/>
                    <a:pt x="9740" y="2406"/>
                    <a:pt x="7668" y="804"/>
                  </a:cubicBezTo>
                  <a:cubicBezTo>
                    <a:pt x="6857" y="178"/>
                    <a:pt x="5306" y="1"/>
                    <a:pt x="3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97;p52">
              <a:extLst>
                <a:ext uri="{FF2B5EF4-FFF2-40B4-BE49-F238E27FC236}">
                  <a16:creationId xmlns:a16="http://schemas.microsoft.com/office/drawing/2014/main" id="{0B0560FD-A53C-46BA-6134-DA6B58C3ECAB}"/>
                </a:ext>
              </a:extLst>
            </p:cNvPr>
            <p:cNvSpPr/>
            <p:nvPr/>
          </p:nvSpPr>
          <p:spPr>
            <a:xfrm>
              <a:off x="4430225" y="1617100"/>
              <a:ext cx="226600" cy="147000"/>
            </a:xfrm>
            <a:custGeom>
              <a:avLst/>
              <a:gdLst/>
              <a:ahLst/>
              <a:cxnLst/>
              <a:rect l="l" t="t" r="r" b="b"/>
              <a:pathLst>
                <a:path w="9064" h="5880" extrusionOk="0">
                  <a:moveTo>
                    <a:pt x="3523" y="0"/>
                  </a:moveTo>
                  <a:cubicBezTo>
                    <a:pt x="1718" y="0"/>
                    <a:pt x="0" y="279"/>
                    <a:pt x="0" y="279"/>
                  </a:cubicBezTo>
                  <a:cubicBezTo>
                    <a:pt x="536" y="4240"/>
                    <a:pt x="3795" y="5880"/>
                    <a:pt x="5965" y="5880"/>
                  </a:cubicBezTo>
                  <a:cubicBezTo>
                    <a:pt x="6551" y="5880"/>
                    <a:pt x="7058" y="5760"/>
                    <a:pt x="7410" y="5534"/>
                  </a:cubicBezTo>
                  <a:cubicBezTo>
                    <a:pt x="9064" y="4472"/>
                    <a:pt x="9007" y="2224"/>
                    <a:pt x="7091" y="744"/>
                  </a:cubicBezTo>
                  <a:cubicBezTo>
                    <a:pt x="6341" y="164"/>
                    <a:pt x="4907" y="0"/>
                    <a:pt x="3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8;p52">
              <a:extLst>
                <a:ext uri="{FF2B5EF4-FFF2-40B4-BE49-F238E27FC236}">
                  <a16:creationId xmlns:a16="http://schemas.microsoft.com/office/drawing/2014/main" id="{903FE9EB-21B8-686B-E7E6-934276543C70}"/>
                </a:ext>
              </a:extLst>
            </p:cNvPr>
            <p:cNvSpPr/>
            <p:nvPr/>
          </p:nvSpPr>
          <p:spPr>
            <a:xfrm>
              <a:off x="4537750" y="1666775"/>
              <a:ext cx="53225" cy="50150"/>
            </a:xfrm>
            <a:custGeom>
              <a:avLst/>
              <a:gdLst/>
              <a:ahLst/>
              <a:cxnLst/>
              <a:rect l="l" t="t" r="r" b="b"/>
              <a:pathLst>
                <a:path w="2129" h="2006" extrusionOk="0">
                  <a:moveTo>
                    <a:pt x="1064" y="1"/>
                  </a:moveTo>
                  <a:cubicBezTo>
                    <a:pt x="567" y="1"/>
                    <a:pt x="135" y="370"/>
                    <a:pt x="70" y="876"/>
                  </a:cubicBezTo>
                  <a:cubicBezTo>
                    <a:pt x="0" y="1425"/>
                    <a:pt x="389" y="1927"/>
                    <a:pt x="937" y="1997"/>
                  </a:cubicBezTo>
                  <a:cubicBezTo>
                    <a:pt x="980" y="2003"/>
                    <a:pt x="1023" y="2005"/>
                    <a:pt x="1065" y="2005"/>
                  </a:cubicBezTo>
                  <a:cubicBezTo>
                    <a:pt x="1562" y="2005"/>
                    <a:pt x="1994" y="1635"/>
                    <a:pt x="2059" y="1129"/>
                  </a:cubicBezTo>
                  <a:cubicBezTo>
                    <a:pt x="2129" y="581"/>
                    <a:pt x="1741" y="79"/>
                    <a:pt x="1192" y="9"/>
                  </a:cubicBezTo>
                  <a:cubicBezTo>
                    <a:pt x="1149" y="4"/>
                    <a:pt x="1106"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99;p52">
              <a:extLst>
                <a:ext uri="{FF2B5EF4-FFF2-40B4-BE49-F238E27FC236}">
                  <a16:creationId xmlns:a16="http://schemas.microsoft.com/office/drawing/2014/main" id="{69921338-8172-D40E-FB43-22EB7A8A28C3}"/>
                </a:ext>
              </a:extLst>
            </p:cNvPr>
            <p:cNvSpPr/>
            <p:nvPr/>
          </p:nvSpPr>
          <p:spPr>
            <a:xfrm>
              <a:off x="4698975" y="1646750"/>
              <a:ext cx="265675" cy="151750"/>
            </a:xfrm>
            <a:custGeom>
              <a:avLst/>
              <a:gdLst/>
              <a:ahLst/>
              <a:cxnLst/>
              <a:rect l="l" t="t" r="r" b="b"/>
              <a:pathLst>
                <a:path w="10627" h="6070" extrusionOk="0">
                  <a:moveTo>
                    <a:pt x="4366" y="1"/>
                  </a:moveTo>
                  <a:cubicBezTo>
                    <a:pt x="3876" y="1"/>
                    <a:pt x="3434" y="65"/>
                    <a:pt x="3078" y="217"/>
                  </a:cubicBezTo>
                  <a:cubicBezTo>
                    <a:pt x="670" y="1247"/>
                    <a:pt x="1" y="3584"/>
                    <a:pt x="1443" y="5146"/>
                  </a:cubicBezTo>
                  <a:cubicBezTo>
                    <a:pt x="1962" y="5706"/>
                    <a:pt x="3025" y="6070"/>
                    <a:pt x="4271" y="6070"/>
                  </a:cubicBezTo>
                  <a:cubicBezTo>
                    <a:pt x="6493" y="6070"/>
                    <a:pt x="9295" y="4914"/>
                    <a:pt x="10627" y="1657"/>
                  </a:cubicBezTo>
                  <a:cubicBezTo>
                    <a:pt x="10627" y="1657"/>
                    <a:pt x="6867" y="1"/>
                    <a:pt x="4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00;p52">
              <a:extLst>
                <a:ext uri="{FF2B5EF4-FFF2-40B4-BE49-F238E27FC236}">
                  <a16:creationId xmlns:a16="http://schemas.microsoft.com/office/drawing/2014/main" id="{BA1FF5BB-FF79-D25C-5734-DC84628EB74F}"/>
                </a:ext>
              </a:extLst>
            </p:cNvPr>
            <p:cNvSpPr/>
            <p:nvPr/>
          </p:nvSpPr>
          <p:spPr>
            <a:xfrm>
              <a:off x="4709450" y="1652775"/>
              <a:ext cx="245650" cy="140325"/>
            </a:xfrm>
            <a:custGeom>
              <a:avLst/>
              <a:gdLst/>
              <a:ahLst/>
              <a:cxnLst/>
              <a:rect l="l" t="t" r="r" b="b"/>
              <a:pathLst>
                <a:path w="9826" h="5613" extrusionOk="0">
                  <a:moveTo>
                    <a:pt x="4036" y="1"/>
                  </a:moveTo>
                  <a:cubicBezTo>
                    <a:pt x="3583" y="1"/>
                    <a:pt x="3175" y="60"/>
                    <a:pt x="2846" y="200"/>
                  </a:cubicBezTo>
                  <a:cubicBezTo>
                    <a:pt x="619" y="1153"/>
                    <a:pt x="1" y="3314"/>
                    <a:pt x="1334" y="4757"/>
                  </a:cubicBezTo>
                  <a:cubicBezTo>
                    <a:pt x="1814" y="5276"/>
                    <a:pt x="2797" y="5612"/>
                    <a:pt x="3950" y="5612"/>
                  </a:cubicBezTo>
                  <a:cubicBezTo>
                    <a:pt x="6004" y="5612"/>
                    <a:pt x="8594" y="4543"/>
                    <a:pt x="9825" y="1532"/>
                  </a:cubicBezTo>
                  <a:cubicBezTo>
                    <a:pt x="9825" y="1532"/>
                    <a:pt x="6349" y="1"/>
                    <a:pt x="4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01;p52">
              <a:extLst>
                <a:ext uri="{FF2B5EF4-FFF2-40B4-BE49-F238E27FC236}">
                  <a16:creationId xmlns:a16="http://schemas.microsoft.com/office/drawing/2014/main" id="{78DA9927-78FC-072A-4058-70F9626A9ED3}"/>
                </a:ext>
              </a:extLst>
            </p:cNvPr>
            <p:cNvSpPr/>
            <p:nvPr/>
          </p:nvSpPr>
          <p:spPr>
            <a:xfrm>
              <a:off x="4781650" y="1697900"/>
              <a:ext cx="53200" cy="50150"/>
            </a:xfrm>
            <a:custGeom>
              <a:avLst/>
              <a:gdLst/>
              <a:ahLst/>
              <a:cxnLst/>
              <a:rect l="l" t="t" r="r" b="b"/>
              <a:pathLst>
                <a:path w="2128" h="2006" extrusionOk="0">
                  <a:moveTo>
                    <a:pt x="1062" y="1"/>
                  </a:moveTo>
                  <a:cubicBezTo>
                    <a:pt x="565" y="1"/>
                    <a:pt x="135" y="370"/>
                    <a:pt x="70" y="876"/>
                  </a:cubicBezTo>
                  <a:cubicBezTo>
                    <a:pt x="0" y="1425"/>
                    <a:pt x="388" y="1927"/>
                    <a:pt x="937" y="1997"/>
                  </a:cubicBezTo>
                  <a:cubicBezTo>
                    <a:pt x="980" y="2003"/>
                    <a:pt x="1023" y="2005"/>
                    <a:pt x="1065" y="2005"/>
                  </a:cubicBezTo>
                  <a:cubicBezTo>
                    <a:pt x="1562" y="2005"/>
                    <a:pt x="1993" y="1635"/>
                    <a:pt x="2057" y="1130"/>
                  </a:cubicBezTo>
                  <a:cubicBezTo>
                    <a:pt x="2127" y="581"/>
                    <a:pt x="1739" y="79"/>
                    <a:pt x="1190" y="9"/>
                  </a:cubicBezTo>
                  <a:cubicBezTo>
                    <a:pt x="1147" y="3"/>
                    <a:pt x="1105"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02;p52">
              <a:extLst>
                <a:ext uri="{FF2B5EF4-FFF2-40B4-BE49-F238E27FC236}">
                  <a16:creationId xmlns:a16="http://schemas.microsoft.com/office/drawing/2014/main" id="{1D7ABCB2-594C-48BD-FEB8-BD5959F553AC}"/>
                </a:ext>
              </a:extLst>
            </p:cNvPr>
            <p:cNvSpPr/>
            <p:nvPr/>
          </p:nvSpPr>
          <p:spPr>
            <a:xfrm>
              <a:off x="4487275" y="1806325"/>
              <a:ext cx="363650" cy="119150"/>
            </a:xfrm>
            <a:custGeom>
              <a:avLst/>
              <a:gdLst/>
              <a:ahLst/>
              <a:cxnLst/>
              <a:rect l="l" t="t" r="r" b="b"/>
              <a:pathLst>
                <a:path w="14546" h="4766" extrusionOk="0">
                  <a:moveTo>
                    <a:pt x="2244" y="1"/>
                  </a:moveTo>
                  <a:cubicBezTo>
                    <a:pt x="2244" y="1"/>
                    <a:pt x="0" y="510"/>
                    <a:pt x="1004" y="2287"/>
                  </a:cubicBezTo>
                  <a:cubicBezTo>
                    <a:pt x="2008" y="4064"/>
                    <a:pt x="6870" y="4596"/>
                    <a:pt x="6870" y="4596"/>
                  </a:cubicBezTo>
                  <a:cubicBezTo>
                    <a:pt x="6870" y="4596"/>
                    <a:pt x="8032" y="4766"/>
                    <a:pt x="9385" y="4766"/>
                  </a:cubicBezTo>
                  <a:cubicBezTo>
                    <a:pt x="10792" y="4766"/>
                    <a:pt x="12404" y="4582"/>
                    <a:pt x="13128" y="3834"/>
                  </a:cubicBezTo>
                  <a:cubicBezTo>
                    <a:pt x="14546" y="2366"/>
                    <a:pt x="12501" y="1310"/>
                    <a:pt x="12501" y="1310"/>
                  </a:cubicBezTo>
                  <a:lnTo>
                    <a:pt x="12501" y="1310"/>
                  </a:lnTo>
                  <a:cubicBezTo>
                    <a:pt x="12501" y="1310"/>
                    <a:pt x="13513" y="2146"/>
                    <a:pt x="13041" y="2999"/>
                  </a:cubicBezTo>
                  <a:cubicBezTo>
                    <a:pt x="12807" y="3421"/>
                    <a:pt x="12115" y="3630"/>
                    <a:pt x="11281" y="3718"/>
                  </a:cubicBezTo>
                  <a:cubicBezTo>
                    <a:pt x="10911" y="3757"/>
                    <a:pt x="10512" y="3773"/>
                    <a:pt x="10113" y="3773"/>
                  </a:cubicBezTo>
                  <a:cubicBezTo>
                    <a:pt x="8567" y="3773"/>
                    <a:pt x="7005" y="3539"/>
                    <a:pt x="7005" y="3539"/>
                  </a:cubicBezTo>
                  <a:cubicBezTo>
                    <a:pt x="7005" y="3539"/>
                    <a:pt x="1678" y="2977"/>
                    <a:pt x="1298" y="1500"/>
                  </a:cubicBezTo>
                  <a:cubicBezTo>
                    <a:pt x="1055" y="556"/>
                    <a:pt x="2244"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03;p52">
              <a:extLst>
                <a:ext uri="{FF2B5EF4-FFF2-40B4-BE49-F238E27FC236}">
                  <a16:creationId xmlns:a16="http://schemas.microsoft.com/office/drawing/2014/main" id="{D9103942-9023-5CD3-2535-29FB77BFA2ED}"/>
                </a:ext>
              </a:extLst>
            </p:cNvPr>
            <p:cNvSpPr/>
            <p:nvPr/>
          </p:nvSpPr>
          <p:spPr>
            <a:xfrm>
              <a:off x="4433600" y="1558100"/>
              <a:ext cx="253200" cy="56050"/>
            </a:xfrm>
            <a:custGeom>
              <a:avLst/>
              <a:gdLst/>
              <a:ahLst/>
              <a:cxnLst/>
              <a:rect l="l" t="t" r="r" b="b"/>
              <a:pathLst>
                <a:path w="10128" h="2242" extrusionOk="0">
                  <a:moveTo>
                    <a:pt x="5700" y="0"/>
                  </a:moveTo>
                  <a:cubicBezTo>
                    <a:pt x="2849" y="0"/>
                    <a:pt x="1" y="1581"/>
                    <a:pt x="1" y="1581"/>
                  </a:cubicBezTo>
                  <a:cubicBezTo>
                    <a:pt x="2277" y="982"/>
                    <a:pt x="4070" y="765"/>
                    <a:pt x="5471" y="765"/>
                  </a:cubicBezTo>
                  <a:cubicBezTo>
                    <a:pt x="9130" y="765"/>
                    <a:pt x="10128" y="2241"/>
                    <a:pt x="10128" y="2241"/>
                  </a:cubicBezTo>
                  <a:cubicBezTo>
                    <a:pt x="9027" y="538"/>
                    <a:pt x="7363" y="0"/>
                    <a:pt x="5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04;p52">
              <a:extLst>
                <a:ext uri="{FF2B5EF4-FFF2-40B4-BE49-F238E27FC236}">
                  <a16:creationId xmlns:a16="http://schemas.microsoft.com/office/drawing/2014/main" id="{6024B8E5-E9E7-528C-6E04-FE5F1B5E2181}"/>
                </a:ext>
              </a:extLst>
            </p:cNvPr>
            <p:cNvSpPr/>
            <p:nvPr/>
          </p:nvSpPr>
          <p:spPr>
            <a:xfrm>
              <a:off x="4709225" y="1585150"/>
              <a:ext cx="249250" cy="79450"/>
            </a:xfrm>
            <a:custGeom>
              <a:avLst/>
              <a:gdLst/>
              <a:ahLst/>
              <a:cxnLst/>
              <a:rect l="l" t="t" r="r" b="b"/>
              <a:pathLst>
                <a:path w="9970" h="3178" extrusionOk="0">
                  <a:moveTo>
                    <a:pt x="3249" y="0"/>
                  </a:moveTo>
                  <a:cubicBezTo>
                    <a:pt x="2131" y="0"/>
                    <a:pt x="1008" y="348"/>
                    <a:pt x="1" y="1274"/>
                  </a:cubicBezTo>
                  <a:cubicBezTo>
                    <a:pt x="1" y="1274"/>
                    <a:pt x="693" y="664"/>
                    <a:pt x="2400" y="664"/>
                  </a:cubicBezTo>
                  <a:cubicBezTo>
                    <a:pt x="3975" y="664"/>
                    <a:pt x="6413" y="1183"/>
                    <a:pt x="9970" y="3177"/>
                  </a:cubicBezTo>
                  <a:cubicBezTo>
                    <a:pt x="9970" y="3177"/>
                    <a:pt x="6630" y="0"/>
                    <a:pt x="3249" y="0"/>
                  </a:cubicBezTo>
                  <a:close/>
                </a:path>
              </a:pathLst>
            </a:custGeom>
            <a:solidFill>
              <a:srgbClr val="17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05;p52">
              <a:extLst>
                <a:ext uri="{FF2B5EF4-FFF2-40B4-BE49-F238E27FC236}">
                  <a16:creationId xmlns:a16="http://schemas.microsoft.com/office/drawing/2014/main" id="{57C74EF2-C332-E35C-3C43-DE7C7CEBC876}"/>
                </a:ext>
              </a:extLst>
            </p:cNvPr>
            <p:cNvSpPr/>
            <p:nvPr/>
          </p:nvSpPr>
          <p:spPr>
            <a:xfrm>
              <a:off x="4404000" y="1540650"/>
              <a:ext cx="26775" cy="25225"/>
            </a:xfrm>
            <a:custGeom>
              <a:avLst/>
              <a:gdLst/>
              <a:ahLst/>
              <a:cxnLst/>
              <a:rect l="l" t="t" r="r" b="b"/>
              <a:pathLst>
                <a:path w="1071" h="1009" extrusionOk="0">
                  <a:moveTo>
                    <a:pt x="535" y="1"/>
                  </a:moveTo>
                  <a:cubicBezTo>
                    <a:pt x="285" y="1"/>
                    <a:pt x="69" y="187"/>
                    <a:pt x="36" y="441"/>
                  </a:cubicBezTo>
                  <a:cubicBezTo>
                    <a:pt x="0" y="717"/>
                    <a:pt x="196" y="970"/>
                    <a:pt x="471" y="1004"/>
                  </a:cubicBezTo>
                  <a:cubicBezTo>
                    <a:pt x="493" y="1007"/>
                    <a:pt x="515" y="1008"/>
                    <a:pt x="536" y="1008"/>
                  </a:cubicBezTo>
                  <a:cubicBezTo>
                    <a:pt x="787" y="1008"/>
                    <a:pt x="1003" y="822"/>
                    <a:pt x="1036" y="569"/>
                  </a:cubicBezTo>
                  <a:cubicBezTo>
                    <a:pt x="1071" y="293"/>
                    <a:pt x="876" y="41"/>
                    <a:pt x="599"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4006;p52">
              <a:extLst>
                <a:ext uri="{FF2B5EF4-FFF2-40B4-BE49-F238E27FC236}">
                  <a16:creationId xmlns:a16="http://schemas.microsoft.com/office/drawing/2014/main" id="{08E3F250-DAC0-40E7-7EA9-8180F04A76CF}"/>
                </a:ext>
              </a:extLst>
            </p:cNvPr>
            <p:cNvSpPr/>
            <p:nvPr/>
          </p:nvSpPr>
          <p:spPr>
            <a:xfrm>
              <a:off x="4427150" y="1523750"/>
              <a:ext cx="50575" cy="32375"/>
            </a:xfrm>
            <a:custGeom>
              <a:avLst/>
              <a:gdLst/>
              <a:ahLst/>
              <a:cxnLst/>
              <a:rect l="l" t="t" r="r" b="b"/>
              <a:pathLst>
                <a:path w="2023" h="1295" extrusionOk="0">
                  <a:moveTo>
                    <a:pt x="1487" y="0"/>
                  </a:moveTo>
                  <a:cubicBezTo>
                    <a:pt x="1237" y="0"/>
                    <a:pt x="1021" y="186"/>
                    <a:pt x="988" y="440"/>
                  </a:cubicBezTo>
                  <a:cubicBezTo>
                    <a:pt x="981" y="490"/>
                    <a:pt x="985" y="538"/>
                    <a:pt x="992" y="585"/>
                  </a:cubicBezTo>
                  <a:cubicBezTo>
                    <a:pt x="924" y="431"/>
                    <a:pt x="779" y="314"/>
                    <a:pt x="599" y="291"/>
                  </a:cubicBezTo>
                  <a:cubicBezTo>
                    <a:pt x="577" y="288"/>
                    <a:pt x="556" y="287"/>
                    <a:pt x="534" y="287"/>
                  </a:cubicBezTo>
                  <a:cubicBezTo>
                    <a:pt x="284" y="287"/>
                    <a:pt x="67" y="473"/>
                    <a:pt x="34" y="727"/>
                  </a:cubicBezTo>
                  <a:cubicBezTo>
                    <a:pt x="0" y="1003"/>
                    <a:pt x="195" y="1256"/>
                    <a:pt x="471" y="1290"/>
                  </a:cubicBezTo>
                  <a:cubicBezTo>
                    <a:pt x="493" y="1293"/>
                    <a:pt x="515" y="1294"/>
                    <a:pt x="536" y="1294"/>
                  </a:cubicBezTo>
                  <a:cubicBezTo>
                    <a:pt x="785" y="1294"/>
                    <a:pt x="1002" y="1108"/>
                    <a:pt x="1035" y="854"/>
                  </a:cubicBezTo>
                  <a:cubicBezTo>
                    <a:pt x="1041" y="804"/>
                    <a:pt x="1038" y="757"/>
                    <a:pt x="1030" y="710"/>
                  </a:cubicBezTo>
                  <a:lnTo>
                    <a:pt x="1030" y="710"/>
                  </a:lnTo>
                  <a:cubicBezTo>
                    <a:pt x="1099" y="864"/>
                    <a:pt x="1244" y="981"/>
                    <a:pt x="1424" y="1003"/>
                  </a:cubicBezTo>
                  <a:cubicBezTo>
                    <a:pt x="1446" y="1006"/>
                    <a:pt x="1467" y="1008"/>
                    <a:pt x="1489" y="1008"/>
                  </a:cubicBezTo>
                  <a:cubicBezTo>
                    <a:pt x="1739" y="1008"/>
                    <a:pt x="1955" y="822"/>
                    <a:pt x="1987" y="568"/>
                  </a:cubicBezTo>
                  <a:cubicBezTo>
                    <a:pt x="2023" y="292"/>
                    <a:pt x="1827" y="39"/>
                    <a:pt x="1552" y="4"/>
                  </a:cubicBezTo>
                  <a:cubicBezTo>
                    <a:pt x="1530" y="1"/>
                    <a:pt x="1508" y="0"/>
                    <a:pt x="1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4007;p52">
              <a:extLst>
                <a:ext uri="{FF2B5EF4-FFF2-40B4-BE49-F238E27FC236}">
                  <a16:creationId xmlns:a16="http://schemas.microsoft.com/office/drawing/2014/main" id="{6D0C6D06-F2B0-791B-E3B4-0810A4116738}"/>
                </a:ext>
              </a:extLst>
            </p:cNvPr>
            <p:cNvSpPr/>
            <p:nvPr/>
          </p:nvSpPr>
          <p:spPr>
            <a:xfrm>
              <a:off x="4475450" y="1512625"/>
              <a:ext cx="75225" cy="30350"/>
            </a:xfrm>
            <a:custGeom>
              <a:avLst/>
              <a:gdLst/>
              <a:ahLst/>
              <a:cxnLst/>
              <a:rect l="l" t="t" r="r" b="b"/>
              <a:pathLst>
                <a:path w="3009" h="1214" extrusionOk="0">
                  <a:moveTo>
                    <a:pt x="2471" y="0"/>
                  </a:moveTo>
                  <a:cubicBezTo>
                    <a:pt x="2226" y="0"/>
                    <a:pt x="2014" y="180"/>
                    <a:pt x="1976" y="427"/>
                  </a:cubicBezTo>
                  <a:cubicBezTo>
                    <a:pt x="1916" y="251"/>
                    <a:pt x="1761" y="115"/>
                    <a:pt x="1564" y="90"/>
                  </a:cubicBezTo>
                  <a:cubicBezTo>
                    <a:pt x="1543" y="87"/>
                    <a:pt x="1521" y="86"/>
                    <a:pt x="1500" y="86"/>
                  </a:cubicBezTo>
                  <a:cubicBezTo>
                    <a:pt x="1251" y="86"/>
                    <a:pt x="1036" y="271"/>
                    <a:pt x="1002" y="524"/>
                  </a:cubicBezTo>
                  <a:cubicBezTo>
                    <a:pt x="937" y="359"/>
                    <a:pt x="788" y="234"/>
                    <a:pt x="600" y="210"/>
                  </a:cubicBezTo>
                  <a:cubicBezTo>
                    <a:pt x="578" y="207"/>
                    <a:pt x="556" y="206"/>
                    <a:pt x="535" y="206"/>
                  </a:cubicBezTo>
                  <a:cubicBezTo>
                    <a:pt x="286" y="206"/>
                    <a:pt x="69" y="392"/>
                    <a:pt x="36" y="646"/>
                  </a:cubicBezTo>
                  <a:cubicBezTo>
                    <a:pt x="1" y="922"/>
                    <a:pt x="196" y="1174"/>
                    <a:pt x="472" y="1209"/>
                  </a:cubicBezTo>
                  <a:cubicBezTo>
                    <a:pt x="494" y="1212"/>
                    <a:pt x="516" y="1214"/>
                    <a:pt x="537" y="1214"/>
                  </a:cubicBezTo>
                  <a:cubicBezTo>
                    <a:pt x="786" y="1214"/>
                    <a:pt x="1002" y="1029"/>
                    <a:pt x="1035" y="776"/>
                  </a:cubicBezTo>
                  <a:cubicBezTo>
                    <a:pt x="1101" y="940"/>
                    <a:pt x="1249" y="1066"/>
                    <a:pt x="1438" y="1089"/>
                  </a:cubicBezTo>
                  <a:cubicBezTo>
                    <a:pt x="1459" y="1092"/>
                    <a:pt x="1481" y="1093"/>
                    <a:pt x="1502" y="1093"/>
                  </a:cubicBezTo>
                  <a:cubicBezTo>
                    <a:pt x="1747" y="1093"/>
                    <a:pt x="1959" y="915"/>
                    <a:pt x="1998" y="667"/>
                  </a:cubicBezTo>
                  <a:cubicBezTo>
                    <a:pt x="2058" y="843"/>
                    <a:pt x="2212" y="978"/>
                    <a:pt x="2409" y="1004"/>
                  </a:cubicBezTo>
                  <a:cubicBezTo>
                    <a:pt x="2431" y="1007"/>
                    <a:pt x="2452" y="1008"/>
                    <a:pt x="2474" y="1008"/>
                  </a:cubicBezTo>
                  <a:cubicBezTo>
                    <a:pt x="2723" y="1008"/>
                    <a:pt x="2940" y="822"/>
                    <a:pt x="2973" y="568"/>
                  </a:cubicBezTo>
                  <a:cubicBezTo>
                    <a:pt x="3008" y="291"/>
                    <a:pt x="2813" y="39"/>
                    <a:pt x="2537" y="5"/>
                  </a:cubicBezTo>
                  <a:cubicBezTo>
                    <a:pt x="2515" y="2"/>
                    <a:pt x="2493" y="0"/>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4008;p52">
              <a:extLst>
                <a:ext uri="{FF2B5EF4-FFF2-40B4-BE49-F238E27FC236}">
                  <a16:creationId xmlns:a16="http://schemas.microsoft.com/office/drawing/2014/main" id="{AC01502A-F10D-D629-4619-21400B6CA259}"/>
                </a:ext>
              </a:extLst>
            </p:cNvPr>
            <p:cNvSpPr/>
            <p:nvPr/>
          </p:nvSpPr>
          <p:spPr>
            <a:xfrm>
              <a:off x="4549350" y="1512025"/>
              <a:ext cx="26800" cy="25200"/>
            </a:xfrm>
            <a:custGeom>
              <a:avLst/>
              <a:gdLst/>
              <a:ahLst/>
              <a:cxnLst/>
              <a:rect l="l" t="t" r="r" b="b"/>
              <a:pathLst>
                <a:path w="1072" h="1008" extrusionOk="0">
                  <a:moveTo>
                    <a:pt x="535" y="0"/>
                  </a:moveTo>
                  <a:cubicBezTo>
                    <a:pt x="285" y="0"/>
                    <a:pt x="68" y="186"/>
                    <a:pt x="37" y="440"/>
                  </a:cubicBezTo>
                  <a:cubicBezTo>
                    <a:pt x="1" y="715"/>
                    <a:pt x="197" y="968"/>
                    <a:pt x="472" y="1003"/>
                  </a:cubicBezTo>
                  <a:cubicBezTo>
                    <a:pt x="494" y="1006"/>
                    <a:pt x="516" y="1008"/>
                    <a:pt x="537" y="1008"/>
                  </a:cubicBezTo>
                  <a:cubicBezTo>
                    <a:pt x="786" y="1008"/>
                    <a:pt x="1003" y="822"/>
                    <a:pt x="1036" y="568"/>
                  </a:cubicBezTo>
                  <a:cubicBezTo>
                    <a:pt x="1071" y="291"/>
                    <a:pt x="876" y="39"/>
                    <a:pt x="600" y="4"/>
                  </a:cubicBezTo>
                  <a:cubicBezTo>
                    <a:pt x="578" y="1"/>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4009;p52">
              <a:extLst>
                <a:ext uri="{FF2B5EF4-FFF2-40B4-BE49-F238E27FC236}">
                  <a16:creationId xmlns:a16="http://schemas.microsoft.com/office/drawing/2014/main" id="{C96DBE96-E12A-A525-4C90-BEB79A2DB238}"/>
                </a:ext>
              </a:extLst>
            </p:cNvPr>
            <p:cNvSpPr/>
            <p:nvPr/>
          </p:nvSpPr>
          <p:spPr>
            <a:xfrm>
              <a:off x="4574775" y="1511650"/>
              <a:ext cx="26800" cy="25225"/>
            </a:xfrm>
            <a:custGeom>
              <a:avLst/>
              <a:gdLst/>
              <a:ahLst/>
              <a:cxnLst/>
              <a:rect l="l" t="t" r="r" b="b"/>
              <a:pathLst>
                <a:path w="1072" h="1009" extrusionOk="0">
                  <a:moveTo>
                    <a:pt x="535" y="1"/>
                  </a:moveTo>
                  <a:cubicBezTo>
                    <a:pt x="286" y="1"/>
                    <a:pt x="69" y="187"/>
                    <a:pt x="36" y="442"/>
                  </a:cubicBezTo>
                  <a:cubicBezTo>
                    <a:pt x="1" y="717"/>
                    <a:pt x="197" y="969"/>
                    <a:pt x="472" y="1005"/>
                  </a:cubicBezTo>
                  <a:cubicBezTo>
                    <a:pt x="493" y="1008"/>
                    <a:pt x="515" y="1009"/>
                    <a:pt x="536" y="1009"/>
                  </a:cubicBezTo>
                  <a:cubicBezTo>
                    <a:pt x="787" y="1009"/>
                    <a:pt x="1004" y="824"/>
                    <a:pt x="1037" y="568"/>
                  </a:cubicBezTo>
                  <a:cubicBezTo>
                    <a:pt x="1071" y="293"/>
                    <a:pt x="877" y="40"/>
                    <a:pt x="600" y="5"/>
                  </a:cubicBezTo>
                  <a:cubicBezTo>
                    <a:pt x="578" y="2"/>
                    <a:pt x="557"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4010;p52">
              <a:extLst>
                <a:ext uri="{FF2B5EF4-FFF2-40B4-BE49-F238E27FC236}">
                  <a16:creationId xmlns:a16="http://schemas.microsoft.com/office/drawing/2014/main" id="{99CBB4AA-EFA2-A0B7-2801-E46E2288B044}"/>
                </a:ext>
              </a:extLst>
            </p:cNvPr>
            <p:cNvSpPr/>
            <p:nvPr/>
          </p:nvSpPr>
          <p:spPr>
            <a:xfrm>
              <a:off x="4600175" y="1511850"/>
              <a:ext cx="26775" cy="25225"/>
            </a:xfrm>
            <a:custGeom>
              <a:avLst/>
              <a:gdLst/>
              <a:ahLst/>
              <a:cxnLst/>
              <a:rect l="l" t="t" r="r" b="b"/>
              <a:pathLst>
                <a:path w="1071" h="1009" extrusionOk="0">
                  <a:moveTo>
                    <a:pt x="536" y="1"/>
                  </a:moveTo>
                  <a:cubicBezTo>
                    <a:pt x="285" y="1"/>
                    <a:pt x="68" y="186"/>
                    <a:pt x="35" y="441"/>
                  </a:cubicBezTo>
                  <a:cubicBezTo>
                    <a:pt x="1" y="717"/>
                    <a:pt x="195" y="969"/>
                    <a:pt x="472" y="1005"/>
                  </a:cubicBezTo>
                  <a:cubicBezTo>
                    <a:pt x="494" y="1008"/>
                    <a:pt x="515" y="1009"/>
                    <a:pt x="537" y="1009"/>
                  </a:cubicBezTo>
                  <a:cubicBezTo>
                    <a:pt x="786" y="1009"/>
                    <a:pt x="1003" y="823"/>
                    <a:pt x="1035" y="569"/>
                  </a:cubicBezTo>
                  <a:cubicBezTo>
                    <a:pt x="1071" y="292"/>
                    <a:pt x="875" y="40"/>
                    <a:pt x="600" y="5"/>
                  </a:cubicBezTo>
                  <a:cubicBezTo>
                    <a:pt x="578" y="2"/>
                    <a:pt x="557"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4011;p52">
              <a:extLst>
                <a:ext uri="{FF2B5EF4-FFF2-40B4-BE49-F238E27FC236}">
                  <a16:creationId xmlns:a16="http://schemas.microsoft.com/office/drawing/2014/main" id="{E47982AB-7D25-FC07-2D0A-6CA8FA68200A}"/>
                </a:ext>
              </a:extLst>
            </p:cNvPr>
            <p:cNvSpPr/>
            <p:nvPr/>
          </p:nvSpPr>
          <p:spPr>
            <a:xfrm>
              <a:off x="4625425" y="1512875"/>
              <a:ext cx="26800" cy="25225"/>
            </a:xfrm>
            <a:custGeom>
              <a:avLst/>
              <a:gdLst/>
              <a:ahLst/>
              <a:cxnLst/>
              <a:rect l="l" t="t" r="r" b="b"/>
              <a:pathLst>
                <a:path w="1072" h="1009" extrusionOk="0">
                  <a:moveTo>
                    <a:pt x="535" y="0"/>
                  </a:moveTo>
                  <a:cubicBezTo>
                    <a:pt x="286" y="0"/>
                    <a:pt x="69" y="186"/>
                    <a:pt x="37" y="440"/>
                  </a:cubicBezTo>
                  <a:cubicBezTo>
                    <a:pt x="1" y="717"/>
                    <a:pt x="197" y="969"/>
                    <a:pt x="472" y="1005"/>
                  </a:cubicBezTo>
                  <a:cubicBezTo>
                    <a:pt x="494" y="1008"/>
                    <a:pt x="515" y="1009"/>
                    <a:pt x="536" y="1009"/>
                  </a:cubicBezTo>
                  <a:cubicBezTo>
                    <a:pt x="787" y="1009"/>
                    <a:pt x="1004" y="824"/>
                    <a:pt x="1036" y="568"/>
                  </a:cubicBezTo>
                  <a:cubicBezTo>
                    <a:pt x="1071" y="293"/>
                    <a:pt x="876" y="40"/>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4012;p52">
              <a:extLst>
                <a:ext uri="{FF2B5EF4-FFF2-40B4-BE49-F238E27FC236}">
                  <a16:creationId xmlns:a16="http://schemas.microsoft.com/office/drawing/2014/main" id="{25BA409C-FCFF-63F7-4C3C-8C6EBECAA8A6}"/>
                </a:ext>
              </a:extLst>
            </p:cNvPr>
            <p:cNvSpPr/>
            <p:nvPr/>
          </p:nvSpPr>
          <p:spPr>
            <a:xfrm>
              <a:off x="4971900" y="1613150"/>
              <a:ext cx="26800" cy="25200"/>
            </a:xfrm>
            <a:custGeom>
              <a:avLst/>
              <a:gdLst/>
              <a:ahLst/>
              <a:cxnLst/>
              <a:rect l="l" t="t" r="r" b="b"/>
              <a:pathLst>
                <a:path w="1072" h="1008" extrusionOk="0">
                  <a:moveTo>
                    <a:pt x="535" y="0"/>
                  </a:moveTo>
                  <a:cubicBezTo>
                    <a:pt x="286" y="0"/>
                    <a:pt x="69" y="186"/>
                    <a:pt x="36" y="440"/>
                  </a:cubicBezTo>
                  <a:cubicBezTo>
                    <a:pt x="1" y="716"/>
                    <a:pt x="196" y="968"/>
                    <a:pt x="473" y="1004"/>
                  </a:cubicBezTo>
                  <a:cubicBezTo>
                    <a:pt x="495" y="1007"/>
                    <a:pt x="517" y="1008"/>
                    <a:pt x="538" y="1008"/>
                  </a:cubicBezTo>
                  <a:cubicBezTo>
                    <a:pt x="787" y="1008"/>
                    <a:pt x="1004" y="822"/>
                    <a:pt x="1037" y="568"/>
                  </a:cubicBezTo>
                  <a:cubicBezTo>
                    <a:pt x="1071" y="291"/>
                    <a:pt x="877" y="39"/>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4013;p52">
              <a:extLst>
                <a:ext uri="{FF2B5EF4-FFF2-40B4-BE49-F238E27FC236}">
                  <a16:creationId xmlns:a16="http://schemas.microsoft.com/office/drawing/2014/main" id="{3C347EEE-34A9-374D-6D37-ACA6611466C7}"/>
                </a:ext>
              </a:extLst>
            </p:cNvPr>
            <p:cNvSpPr/>
            <p:nvPr/>
          </p:nvSpPr>
          <p:spPr>
            <a:xfrm>
              <a:off x="4930700" y="1584975"/>
              <a:ext cx="48075" cy="38150"/>
            </a:xfrm>
            <a:custGeom>
              <a:avLst/>
              <a:gdLst/>
              <a:ahLst/>
              <a:cxnLst/>
              <a:rect l="l" t="t" r="r" b="b"/>
              <a:pathLst>
                <a:path w="1923" h="1526" extrusionOk="0">
                  <a:moveTo>
                    <a:pt x="535" y="0"/>
                  </a:moveTo>
                  <a:cubicBezTo>
                    <a:pt x="246" y="0"/>
                    <a:pt x="0" y="250"/>
                    <a:pt x="35" y="567"/>
                  </a:cubicBezTo>
                  <a:cubicBezTo>
                    <a:pt x="55" y="745"/>
                    <a:pt x="179" y="906"/>
                    <a:pt x="345" y="972"/>
                  </a:cubicBezTo>
                  <a:cubicBezTo>
                    <a:pt x="409" y="997"/>
                    <a:pt x="474" y="1008"/>
                    <a:pt x="536" y="1008"/>
                  </a:cubicBezTo>
                  <a:cubicBezTo>
                    <a:pt x="692" y="1008"/>
                    <a:pt x="835" y="935"/>
                    <a:pt x="929" y="818"/>
                  </a:cubicBezTo>
                  <a:lnTo>
                    <a:pt x="929" y="818"/>
                  </a:lnTo>
                  <a:cubicBezTo>
                    <a:pt x="873" y="944"/>
                    <a:pt x="849" y="1087"/>
                    <a:pt x="982" y="1287"/>
                  </a:cubicBezTo>
                  <a:cubicBezTo>
                    <a:pt x="1064" y="1413"/>
                    <a:pt x="1194" y="1511"/>
                    <a:pt x="1344" y="1524"/>
                  </a:cubicBezTo>
                  <a:cubicBezTo>
                    <a:pt x="1358" y="1525"/>
                    <a:pt x="1373" y="1526"/>
                    <a:pt x="1386" y="1526"/>
                  </a:cubicBezTo>
                  <a:cubicBezTo>
                    <a:pt x="1677" y="1526"/>
                    <a:pt x="1923" y="1276"/>
                    <a:pt x="1888" y="958"/>
                  </a:cubicBezTo>
                  <a:cubicBezTo>
                    <a:pt x="1868" y="780"/>
                    <a:pt x="1746" y="619"/>
                    <a:pt x="1578" y="555"/>
                  </a:cubicBezTo>
                  <a:lnTo>
                    <a:pt x="1578" y="554"/>
                  </a:lnTo>
                  <a:cubicBezTo>
                    <a:pt x="1514" y="529"/>
                    <a:pt x="1449" y="517"/>
                    <a:pt x="1387" y="517"/>
                  </a:cubicBezTo>
                  <a:cubicBezTo>
                    <a:pt x="1231" y="517"/>
                    <a:pt x="1089" y="590"/>
                    <a:pt x="995" y="707"/>
                  </a:cubicBezTo>
                  <a:cubicBezTo>
                    <a:pt x="1050" y="583"/>
                    <a:pt x="1074" y="439"/>
                    <a:pt x="943" y="240"/>
                  </a:cubicBezTo>
                  <a:cubicBezTo>
                    <a:pt x="861" y="115"/>
                    <a:pt x="731" y="16"/>
                    <a:pt x="581" y="2"/>
                  </a:cubicBezTo>
                  <a:cubicBezTo>
                    <a:pt x="566" y="1"/>
                    <a:pt x="550"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4014;p52">
              <a:extLst>
                <a:ext uri="{FF2B5EF4-FFF2-40B4-BE49-F238E27FC236}">
                  <a16:creationId xmlns:a16="http://schemas.microsoft.com/office/drawing/2014/main" id="{FAB5170C-59A7-634B-0035-9E440F0FB782}"/>
                </a:ext>
              </a:extLst>
            </p:cNvPr>
            <p:cNvSpPr/>
            <p:nvPr/>
          </p:nvSpPr>
          <p:spPr>
            <a:xfrm>
              <a:off x="4862950" y="1555875"/>
              <a:ext cx="72325" cy="42375"/>
            </a:xfrm>
            <a:custGeom>
              <a:avLst/>
              <a:gdLst/>
              <a:ahLst/>
              <a:cxnLst/>
              <a:rect l="l" t="t" r="r" b="b"/>
              <a:pathLst>
                <a:path w="2893" h="1695" extrusionOk="0">
                  <a:moveTo>
                    <a:pt x="534" y="1"/>
                  </a:moveTo>
                  <a:cubicBezTo>
                    <a:pt x="284" y="1"/>
                    <a:pt x="67" y="187"/>
                    <a:pt x="35" y="441"/>
                  </a:cubicBezTo>
                  <a:cubicBezTo>
                    <a:pt x="0" y="717"/>
                    <a:pt x="195" y="970"/>
                    <a:pt x="471" y="1004"/>
                  </a:cubicBezTo>
                  <a:cubicBezTo>
                    <a:pt x="493" y="1007"/>
                    <a:pt x="515" y="1008"/>
                    <a:pt x="536" y="1008"/>
                  </a:cubicBezTo>
                  <a:cubicBezTo>
                    <a:pt x="708" y="1008"/>
                    <a:pt x="863" y="919"/>
                    <a:pt x="954" y="782"/>
                  </a:cubicBezTo>
                  <a:lnTo>
                    <a:pt x="954" y="782"/>
                  </a:lnTo>
                  <a:cubicBezTo>
                    <a:pt x="927" y="1052"/>
                    <a:pt x="1118" y="1298"/>
                    <a:pt x="1390" y="1332"/>
                  </a:cubicBezTo>
                  <a:cubicBezTo>
                    <a:pt x="1411" y="1335"/>
                    <a:pt x="1432" y="1336"/>
                    <a:pt x="1453" y="1336"/>
                  </a:cubicBezTo>
                  <a:cubicBezTo>
                    <a:pt x="1617" y="1336"/>
                    <a:pt x="1765" y="1256"/>
                    <a:pt x="1858" y="1130"/>
                  </a:cubicBezTo>
                  <a:lnTo>
                    <a:pt x="1858" y="1130"/>
                  </a:lnTo>
                  <a:cubicBezTo>
                    <a:pt x="1825" y="1404"/>
                    <a:pt x="2019" y="1655"/>
                    <a:pt x="2294" y="1690"/>
                  </a:cubicBezTo>
                  <a:cubicBezTo>
                    <a:pt x="2316" y="1693"/>
                    <a:pt x="2337" y="1694"/>
                    <a:pt x="2359" y="1694"/>
                  </a:cubicBezTo>
                  <a:cubicBezTo>
                    <a:pt x="2608" y="1694"/>
                    <a:pt x="2826" y="1508"/>
                    <a:pt x="2857" y="1254"/>
                  </a:cubicBezTo>
                  <a:cubicBezTo>
                    <a:pt x="2893" y="978"/>
                    <a:pt x="2697" y="725"/>
                    <a:pt x="2422" y="691"/>
                  </a:cubicBezTo>
                  <a:cubicBezTo>
                    <a:pt x="2400" y="688"/>
                    <a:pt x="2379" y="687"/>
                    <a:pt x="2357" y="687"/>
                  </a:cubicBezTo>
                  <a:cubicBezTo>
                    <a:pt x="2194" y="687"/>
                    <a:pt x="2046" y="767"/>
                    <a:pt x="1954" y="893"/>
                  </a:cubicBezTo>
                  <a:cubicBezTo>
                    <a:pt x="1987" y="619"/>
                    <a:pt x="1793" y="367"/>
                    <a:pt x="1517" y="332"/>
                  </a:cubicBezTo>
                  <a:cubicBezTo>
                    <a:pt x="1496" y="329"/>
                    <a:pt x="1475" y="328"/>
                    <a:pt x="1455" y="328"/>
                  </a:cubicBezTo>
                  <a:cubicBezTo>
                    <a:pt x="1282" y="328"/>
                    <a:pt x="1127" y="417"/>
                    <a:pt x="1035" y="555"/>
                  </a:cubicBezTo>
                  <a:cubicBezTo>
                    <a:pt x="1063" y="284"/>
                    <a:pt x="870" y="40"/>
                    <a:pt x="599" y="5"/>
                  </a:cubicBezTo>
                  <a:cubicBezTo>
                    <a:pt x="577" y="2"/>
                    <a:pt x="556"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4015;p52">
              <a:extLst>
                <a:ext uri="{FF2B5EF4-FFF2-40B4-BE49-F238E27FC236}">
                  <a16:creationId xmlns:a16="http://schemas.microsoft.com/office/drawing/2014/main" id="{B459027B-D542-5CF5-DB98-D5FD7BDAAED1}"/>
                </a:ext>
              </a:extLst>
            </p:cNvPr>
            <p:cNvSpPr/>
            <p:nvPr/>
          </p:nvSpPr>
          <p:spPr>
            <a:xfrm>
              <a:off x="4838425" y="1548900"/>
              <a:ext cx="26800" cy="25225"/>
            </a:xfrm>
            <a:custGeom>
              <a:avLst/>
              <a:gdLst/>
              <a:ahLst/>
              <a:cxnLst/>
              <a:rect l="l" t="t" r="r" b="b"/>
              <a:pathLst>
                <a:path w="1072" h="1009" extrusionOk="0">
                  <a:moveTo>
                    <a:pt x="536" y="0"/>
                  </a:moveTo>
                  <a:cubicBezTo>
                    <a:pt x="285" y="0"/>
                    <a:pt x="68" y="185"/>
                    <a:pt x="35" y="441"/>
                  </a:cubicBezTo>
                  <a:cubicBezTo>
                    <a:pt x="1" y="716"/>
                    <a:pt x="195" y="969"/>
                    <a:pt x="472" y="1004"/>
                  </a:cubicBezTo>
                  <a:cubicBezTo>
                    <a:pt x="494" y="1007"/>
                    <a:pt x="515" y="1008"/>
                    <a:pt x="537" y="1008"/>
                  </a:cubicBezTo>
                  <a:cubicBezTo>
                    <a:pt x="786" y="1008"/>
                    <a:pt x="1003" y="822"/>
                    <a:pt x="1036" y="567"/>
                  </a:cubicBezTo>
                  <a:cubicBezTo>
                    <a:pt x="1071" y="292"/>
                    <a:pt x="875" y="40"/>
                    <a:pt x="600"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4016;p52">
              <a:extLst>
                <a:ext uri="{FF2B5EF4-FFF2-40B4-BE49-F238E27FC236}">
                  <a16:creationId xmlns:a16="http://schemas.microsoft.com/office/drawing/2014/main" id="{21E603CF-CE13-1ABE-DF20-8F65B5A4FAD1}"/>
                </a:ext>
              </a:extLst>
            </p:cNvPr>
            <p:cNvSpPr/>
            <p:nvPr/>
          </p:nvSpPr>
          <p:spPr>
            <a:xfrm>
              <a:off x="4813875" y="1542175"/>
              <a:ext cx="26775" cy="25225"/>
            </a:xfrm>
            <a:custGeom>
              <a:avLst/>
              <a:gdLst/>
              <a:ahLst/>
              <a:cxnLst/>
              <a:rect l="l" t="t" r="r" b="b"/>
              <a:pathLst>
                <a:path w="1071" h="1009" extrusionOk="0">
                  <a:moveTo>
                    <a:pt x="536" y="0"/>
                  </a:moveTo>
                  <a:cubicBezTo>
                    <a:pt x="286" y="0"/>
                    <a:pt x="69" y="185"/>
                    <a:pt x="36" y="441"/>
                  </a:cubicBezTo>
                  <a:cubicBezTo>
                    <a:pt x="0" y="716"/>
                    <a:pt x="196" y="969"/>
                    <a:pt x="472" y="1004"/>
                  </a:cubicBezTo>
                  <a:cubicBezTo>
                    <a:pt x="493" y="1007"/>
                    <a:pt x="515" y="1008"/>
                    <a:pt x="537" y="1008"/>
                  </a:cubicBezTo>
                  <a:cubicBezTo>
                    <a:pt x="787" y="1008"/>
                    <a:pt x="1003" y="823"/>
                    <a:pt x="1036" y="569"/>
                  </a:cubicBezTo>
                  <a:cubicBezTo>
                    <a:pt x="1071" y="292"/>
                    <a:pt x="876" y="40"/>
                    <a:pt x="599"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4017;p52">
              <a:extLst>
                <a:ext uri="{FF2B5EF4-FFF2-40B4-BE49-F238E27FC236}">
                  <a16:creationId xmlns:a16="http://schemas.microsoft.com/office/drawing/2014/main" id="{EC3C7B0C-832F-5C9F-B3C8-DB9A7211081D}"/>
                </a:ext>
              </a:extLst>
            </p:cNvPr>
            <p:cNvSpPr/>
            <p:nvPr/>
          </p:nvSpPr>
          <p:spPr>
            <a:xfrm>
              <a:off x="4789275" y="1536000"/>
              <a:ext cx="26800" cy="25225"/>
            </a:xfrm>
            <a:custGeom>
              <a:avLst/>
              <a:gdLst/>
              <a:ahLst/>
              <a:cxnLst/>
              <a:rect l="l" t="t" r="r" b="b"/>
              <a:pathLst>
                <a:path w="1072" h="1009" extrusionOk="0">
                  <a:moveTo>
                    <a:pt x="535" y="0"/>
                  </a:moveTo>
                  <a:cubicBezTo>
                    <a:pt x="285" y="0"/>
                    <a:pt x="68" y="186"/>
                    <a:pt x="35" y="440"/>
                  </a:cubicBezTo>
                  <a:cubicBezTo>
                    <a:pt x="1" y="717"/>
                    <a:pt x="195" y="969"/>
                    <a:pt x="472" y="1005"/>
                  </a:cubicBezTo>
                  <a:cubicBezTo>
                    <a:pt x="493" y="1007"/>
                    <a:pt x="514" y="1009"/>
                    <a:pt x="535" y="1009"/>
                  </a:cubicBezTo>
                  <a:cubicBezTo>
                    <a:pt x="785" y="1009"/>
                    <a:pt x="1003" y="823"/>
                    <a:pt x="1035" y="568"/>
                  </a:cubicBezTo>
                  <a:cubicBezTo>
                    <a:pt x="1071" y="292"/>
                    <a:pt x="875" y="40"/>
                    <a:pt x="600" y="4"/>
                  </a:cubicBezTo>
                  <a:cubicBezTo>
                    <a:pt x="578" y="2"/>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4018;p52">
              <a:extLst>
                <a:ext uri="{FF2B5EF4-FFF2-40B4-BE49-F238E27FC236}">
                  <a16:creationId xmlns:a16="http://schemas.microsoft.com/office/drawing/2014/main" id="{682E9C3B-DABD-771B-E5D2-AF5FC88019B3}"/>
                </a:ext>
              </a:extLst>
            </p:cNvPr>
            <p:cNvSpPr/>
            <p:nvPr/>
          </p:nvSpPr>
          <p:spPr>
            <a:xfrm>
              <a:off x="4764550" y="1530625"/>
              <a:ext cx="26775" cy="25250"/>
            </a:xfrm>
            <a:custGeom>
              <a:avLst/>
              <a:gdLst/>
              <a:ahLst/>
              <a:cxnLst/>
              <a:rect l="l" t="t" r="r" b="b"/>
              <a:pathLst>
                <a:path w="1071" h="1010" extrusionOk="0">
                  <a:moveTo>
                    <a:pt x="535" y="1"/>
                  </a:moveTo>
                  <a:cubicBezTo>
                    <a:pt x="286" y="1"/>
                    <a:pt x="69" y="187"/>
                    <a:pt x="36" y="440"/>
                  </a:cubicBezTo>
                  <a:cubicBezTo>
                    <a:pt x="1" y="717"/>
                    <a:pt x="196" y="970"/>
                    <a:pt x="472" y="1005"/>
                  </a:cubicBezTo>
                  <a:cubicBezTo>
                    <a:pt x="493" y="1008"/>
                    <a:pt x="514" y="1009"/>
                    <a:pt x="535" y="1009"/>
                  </a:cubicBezTo>
                  <a:cubicBezTo>
                    <a:pt x="786" y="1009"/>
                    <a:pt x="1004" y="824"/>
                    <a:pt x="1036" y="568"/>
                  </a:cubicBezTo>
                  <a:cubicBezTo>
                    <a:pt x="1071" y="293"/>
                    <a:pt x="876" y="40"/>
                    <a:pt x="600"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4019;p52">
              <a:extLst>
                <a:ext uri="{FF2B5EF4-FFF2-40B4-BE49-F238E27FC236}">
                  <a16:creationId xmlns:a16="http://schemas.microsoft.com/office/drawing/2014/main" id="{4EEF1E8E-878A-5C51-A071-DCB965A6C5B6}"/>
                </a:ext>
              </a:extLst>
            </p:cNvPr>
            <p:cNvSpPr/>
            <p:nvPr/>
          </p:nvSpPr>
          <p:spPr>
            <a:xfrm>
              <a:off x="4695125" y="1794075"/>
              <a:ext cx="40750" cy="47650"/>
            </a:xfrm>
            <a:custGeom>
              <a:avLst/>
              <a:gdLst/>
              <a:ahLst/>
              <a:cxnLst/>
              <a:rect l="l" t="t" r="r" b="b"/>
              <a:pathLst>
                <a:path w="1630" h="1906" extrusionOk="0">
                  <a:moveTo>
                    <a:pt x="0" y="1"/>
                  </a:moveTo>
                  <a:lnTo>
                    <a:pt x="0" y="1"/>
                  </a:lnTo>
                  <a:cubicBezTo>
                    <a:pt x="1256" y="543"/>
                    <a:pt x="1199" y="1905"/>
                    <a:pt x="1199" y="1905"/>
                  </a:cubicBezTo>
                  <a:cubicBezTo>
                    <a:pt x="1630" y="32"/>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4020;p52">
              <a:extLst>
                <a:ext uri="{FF2B5EF4-FFF2-40B4-BE49-F238E27FC236}">
                  <a16:creationId xmlns:a16="http://schemas.microsoft.com/office/drawing/2014/main" id="{016428A9-F681-D203-DC29-B67BC7B67163}"/>
                </a:ext>
              </a:extLst>
            </p:cNvPr>
            <p:cNvSpPr/>
            <p:nvPr/>
          </p:nvSpPr>
          <p:spPr>
            <a:xfrm>
              <a:off x="4678750" y="1287375"/>
              <a:ext cx="102275" cy="144475"/>
            </a:xfrm>
            <a:custGeom>
              <a:avLst/>
              <a:gdLst/>
              <a:ahLst/>
              <a:cxnLst/>
              <a:rect l="l" t="t" r="r" b="b"/>
              <a:pathLst>
                <a:path w="4091" h="5779" extrusionOk="0">
                  <a:moveTo>
                    <a:pt x="2446" y="0"/>
                  </a:moveTo>
                  <a:cubicBezTo>
                    <a:pt x="2446" y="0"/>
                    <a:pt x="2446" y="0"/>
                    <a:pt x="2446" y="0"/>
                  </a:cubicBezTo>
                  <a:lnTo>
                    <a:pt x="2446" y="0"/>
                  </a:lnTo>
                  <a:cubicBezTo>
                    <a:pt x="2446" y="0"/>
                    <a:pt x="2447" y="0"/>
                    <a:pt x="2447" y="0"/>
                  </a:cubicBezTo>
                  <a:close/>
                  <a:moveTo>
                    <a:pt x="2446" y="0"/>
                  </a:moveTo>
                  <a:cubicBezTo>
                    <a:pt x="1523" y="30"/>
                    <a:pt x="1" y="2878"/>
                    <a:pt x="90" y="3977"/>
                  </a:cubicBezTo>
                  <a:cubicBezTo>
                    <a:pt x="177" y="5076"/>
                    <a:pt x="1709" y="5778"/>
                    <a:pt x="1709" y="5778"/>
                  </a:cubicBezTo>
                  <a:cubicBezTo>
                    <a:pt x="1709" y="5778"/>
                    <a:pt x="3367" y="5483"/>
                    <a:pt x="3729" y="4441"/>
                  </a:cubicBezTo>
                  <a:cubicBezTo>
                    <a:pt x="4091" y="3400"/>
                    <a:pt x="3332" y="258"/>
                    <a:pt x="2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4021;p52">
              <a:extLst>
                <a:ext uri="{FF2B5EF4-FFF2-40B4-BE49-F238E27FC236}">
                  <a16:creationId xmlns:a16="http://schemas.microsoft.com/office/drawing/2014/main" id="{BAF8D74F-607E-97F7-79DF-1376876F4AAD}"/>
                </a:ext>
              </a:extLst>
            </p:cNvPr>
            <p:cNvSpPr/>
            <p:nvPr/>
          </p:nvSpPr>
          <p:spPr>
            <a:xfrm>
              <a:off x="4688725" y="1296075"/>
              <a:ext cx="83750" cy="118300"/>
            </a:xfrm>
            <a:custGeom>
              <a:avLst/>
              <a:gdLst/>
              <a:ahLst/>
              <a:cxnLst/>
              <a:rect l="l" t="t" r="r" b="b"/>
              <a:pathLst>
                <a:path w="3350" h="4732" extrusionOk="0">
                  <a:moveTo>
                    <a:pt x="2003" y="0"/>
                  </a:moveTo>
                  <a:cubicBezTo>
                    <a:pt x="1248" y="22"/>
                    <a:pt x="1" y="2356"/>
                    <a:pt x="73" y="3256"/>
                  </a:cubicBezTo>
                  <a:cubicBezTo>
                    <a:pt x="145" y="4156"/>
                    <a:pt x="1399" y="4731"/>
                    <a:pt x="1399" y="4731"/>
                  </a:cubicBezTo>
                  <a:cubicBezTo>
                    <a:pt x="1399" y="4731"/>
                    <a:pt x="2757" y="4489"/>
                    <a:pt x="3054" y="3637"/>
                  </a:cubicBezTo>
                  <a:cubicBezTo>
                    <a:pt x="3349" y="2784"/>
                    <a:pt x="2728" y="211"/>
                    <a:pt x="2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4022;p52">
              <a:extLst>
                <a:ext uri="{FF2B5EF4-FFF2-40B4-BE49-F238E27FC236}">
                  <a16:creationId xmlns:a16="http://schemas.microsoft.com/office/drawing/2014/main" id="{06403E4B-C1B2-F442-3CB2-14B24F9C5675}"/>
                </a:ext>
              </a:extLst>
            </p:cNvPr>
            <p:cNvSpPr/>
            <p:nvPr/>
          </p:nvSpPr>
          <p:spPr>
            <a:xfrm>
              <a:off x="4706200" y="1320350"/>
              <a:ext cx="49350" cy="69700"/>
            </a:xfrm>
            <a:custGeom>
              <a:avLst/>
              <a:gdLst/>
              <a:ahLst/>
              <a:cxnLst/>
              <a:rect l="l" t="t" r="r" b="b"/>
              <a:pathLst>
                <a:path w="1974" h="2788" extrusionOk="0">
                  <a:moveTo>
                    <a:pt x="1180" y="0"/>
                  </a:moveTo>
                  <a:lnTo>
                    <a:pt x="1180" y="2"/>
                  </a:lnTo>
                  <a:cubicBezTo>
                    <a:pt x="735" y="14"/>
                    <a:pt x="1" y="1389"/>
                    <a:pt x="43" y="1919"/>
                  </a:cubicBezTo>
                  <a:cubicBezTo>
                    <a:pt x="86" y="2449"/>
                    <a:pt x="824" y="2788"/>
                    <a:pt x="824" y="2788"/>
                  </a:cubicBezTo>
                  <a:cubicBezTo>
                    <a:pt x="824" y="2788"/>
                    <a:pt x="1624" y="2646"/>
                    <a:pt x="1799" y="2143"/>
                  </a:cubicBezTo>
                  <a:cubicBezTo>
                    <a:pt x="1973" y="1641"/>
                    <a:pt x="1607" y="125"/>
                    <a:pt x="1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4023;p52">
              <a:extLst>
                <a:ext uri="{FF2B5EF4-FFF2-40B4-BE49-F238E27FC236}">
                  <a16:creationId xmlns:a16="http://schemas.microsoft.com/office/drawing/2014/main" id="{1E4913D4-98A2-EF67-21D5-BF1AA2E3C45E}"/>
                </a:ext>
              </a:extLst>
            </p:cNvPr>
            <p:cNvSpPr/>
            <p:nvPr/>
          </p:nvSpPr>
          <p:spPr>
            <a:xfrm>
              <a:off x="4664400" y="1712675"/>
              <a:ext cx="40500" cy="74200"/>
            </a:xfrm>
            <a:custGeom>
              <a:avLst/>
              <a:gdLst/>
              <a:ahLst/>
              <a:cxnLst/>
              <a:rect l="l" t="t" r="r" b="b"/>
              <a:pathLst>
                <a:path w="1620" h="2968" extrusionOk="0">
                  <a:moveTo>
                    <a:pt x="106" y="0"/>
                  </a:moveTo>
                  <a:cubicBezTo>
                    <a:pt x="71" y="0"/>
                    <a:pt x="48" y="30"/>
                    <a:pt x="41" y="101"/>
                  </a:cubicBezTo>
                  <a:cubicBezTo>
                    <a:pt x="0" y="537"/>
                    <a:pt x="535" y="620"/>
                    <a:pt x="532" y="1209"/>
                  </a:cubicBezTo>
                  <a:cubicBezTo>
                    <a:pt x="531" y="1797"/>
                    <a:pt x="470" y="2968"/>
                    <a:pt x="470" y="2968"/>
                  </a:cubicBezTo>
                  <a:cubicBezTo>
                    <a:pt x="470" y="2968"/>
                    <a:pt x="705" y="1820"/>
                    <a:pt x="851" y="1249"/>
                  </a:cubicBezTo>
                  <a:cubicBezTo>
                    <a:pt x="998" y="679"/>
                    <a:pt x="1536" y="734"/>
                    <a:pt x="1606" y="300"/>
                  </a:cubicBezTo>
                  <a:cubicBezTo>
                    <a:pt x="1619" y="218"/>
                    <a:pt x="1596" y="184"/>
                    <a:pt x="1551" y="184"/>
                  </a:cubicBezTo>
                  <a:cubicBezTo>
                    <a:pt x="1356" y="184"/>
                    <a:pt x="749" y="784"/>
                    <a:pt x="749" y="784"/>
                  </a:cubicBezTo>
                  <a:cubicBezTo>
                    <a:pt x="749" y="784"/>
                    <a:pt x="282" y="0"/>
                    <a:pt x="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4024;p52">
              <a:extLst>
                <a:ext uri="{FF2B5EF4-FFF2-40B4-BE49-F238E27FC236}">
                  <a16:creationId xmlns:a16="http://schemas.microsoft.com/office/drawing/2014/main" id="{3DAC9F7F-A0F0-B6CD-3DC9-0E83321910E2}"/>
                </a:ext>
              </a:extLst>
            </p:cNvPr>
            <p:cNvSpPr/>
            <p:nvPr/>
          </p:nvSpPr>
          <p:spPr>
            <a:xfrm>
              <a:off x="4423425" y="1585150"/>
              <a:ext cx="542925" cy="147125"/>
            </a:xfrm>
            <a:custGeom>
              <a:avLst/>
              <a:gdLst/>
              <a:ahLst/>
              <a:cxnLst/>
              <a:rect l="l" t="t" r="r" b="b"/>
              <a:pathLst>
                <a:path w="21717" h="5885" extrusionOk="0">
                  <a:moveTo>
                    <a:pt x="5256" y="0"/>
                  </a:moveTo>
                  <a:cubicBezTo>
                    <a:pt x="3852" y="0"/>
                    <a:pt x="2121" y="225"/>
                    <a:pt x="0" y="816"/>
                  </a:cubicBezTo>
                  <a:cubicBezTo>
                    <a:pt x="0" y="816"/>
                    <a:pt x="1961" y="413"/>
                    <a:pt x="3971" y="413"/>
                  </a:cubicBezTo>
                  <a:cubicBezTo>
                    <a:pt x="5155" y="413"/>
                    <a:pt x="6356" y="553"/>
                    <a:pt x="7184" y="997"/>
                  </a:cubicBezTo>
                  <a:cubicBezTo>
                    <a:pt x="9416" y="2194"/>
                    <a:pt x="10658" y="3772"/>
                    <a:pt x="10388" y="5885"/>
                  </a:cubicBezTo>
                  <a:cubicBezTo>
                    <a:pt x="10658" y="3772"/>
                    <a:pt x="12255" y="2556"/>
                    <a:pt x="14717" y="1958"/>
                  </a:cubicBezTo>
                  <a:cubicBezTo>
                    <a:pt x="15009" y="1887"/>
                    <a:pt x="15330" y="1856"/>
                    <a:pt x="15669" y="1856"/>
                  </a:cubicBezTo>
                  <a:cubicBezTo>
                    <a:pt x="18190" y="1856"/>
                    <a:pt x="21717" y="3587"/>
                    <a:pt x="21717" y="3587"/>
                  </a:cubicBezTo>
                  <a:cubicBezTo>
                    <a:pt x="18426" y="1678"/>
                    <a:pt x="15990" y="1123"/>
                    <a:pt x="14268" y="1123"/>
                  </a:cubicBezTo>
                  <a:cubicBezTo>
                    <a:pt x="11869" y="1123"/>
                    <a:pt x="10858" y="2202"/>
                    <a:pt x="10858" y="2202"/>
                  </a:cubicBezTo>
                  <a:cubicBezTo>
                    <a:pt x="10858" y="2202"/>
                    <a:pt x="9658" y="0"/>
                    <a:pt x="5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4025;p52">
              <a:extLst>
                <a:ext uri="{FF2B5EF4-FFF2-40B4-BE49-F238E27FC236}">
                  <a16:creationId xmlns:a16="http://schemas.microsoft.com/office/drawing/2014/main" id="{67CDD006-90D7-24BF-E581-878D5267B07C}"/>
                </a:ext>
              </a:extLst>
            </p:cNvPr>
            <p:cNvSpPr/>
            <p:nvPr/>
          </p:nvSpPr>
          <p:spPr>
            <a:xfrm>
              <a:off x="4494025" y="1850150"/>
              <a:ext cx="350" cy="4050"/>
            </a:xfrm>
            <a:custGeom>
              <a:avLst/>
              <a:gdLst/>
              <a:ahLst/>
              <a:cxnLst/>
              <a:rect l="l" t="t" r="r" b="b"/>
              <a:pathLst>
                <a:path w="14" h="162" extrusionOk="0">
                  <a:moveTo>
                    <a:pt x="13" y="0"/>
                  </a:moveTo>
                  <a:lnTo>
                    <a:pt x="13" y="0"/>
                  </a:lnTo>
                  <a:cubicBezTo>
                    <a:pt x="13" y="0"/>
                    <a:pt x="0" y="60"/>
                    <a:pt x="0" y="161"/>
                  </a:cubicBezTo>
                  <a:cubicBezTo>
                    <a:pt x="2" y="108"/>
                    <a:pt x="6" y="55"/>
                    <a:pt x="13"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4026;p52">
              <a:extLst>
                <a:ext uri="{FF2B5EF4-FFF2-40B4-BE49-F238E27FC236}">
                  <a16:creationId xmlns:a16="http://schemas.microsoft.com/office/drawing/2014/main" id="{6B43CC52-0EF4-F72E-5A8F-6124DAFBD605}"/>
                </a:ext>
              </a:extLst>
            </p:cNvPr>
            <p:cNvSpPr/>
            <p:nvPr/>
          </p:nvSpPr>
          <p:spPr>
            <a:xfrm>
              <a:off x="4835550" y="1893800"/>
              <a:ext cx="725" cy="4000"/>
            </a:xfrm>
            <a:custGeom>
              <a:avLst/>
              <a:gdLst/>
              <a:ahLst/>
              <a:cxnLst/>
              <a:rect l="l" t="t" r="r" b="b"/>
              <a:pathLst>
                <a:path w="29" h="160" extrusionOk="0">
                  <a:moveTo>
                    <a:pt x="28" y="0"/>
                  </a:moveTo>
                  <a:cubicBezTo>
                    <a:pt x="21" y="54"/>
                    <a:pt x="11" y="106"/>
                    <a:pt x="0" y="159"/>
                  </a:cubicBezTo>
                  <a:cubicBezTo>
                    <a:pt x="26" y="60"/>
                    <a:pt x="28" y="0"/>
                    <a:pt x="28"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4027;p52">
              <a:extLst>
                <a:ext uri="{FF2B5EF4-FFF2-40B4-BE49-F238E27FC236}">
                  <a16:creationId xmlns:a16="http://schemas.microsoft.com/office/drawing/2014/main" id="{F8FDA6FC-9AC7-5467-149A-73662C1EC5B7}"/>
                </a:ext>
              </a:extLst>
            </p:cNvPr>
            <p:cNvSpPr/>
            <p:nvPr/>
          </p:nvSpPr>
          <p:spPr>
            <a:xfrm>
              <a:off x="4492725" y="1854175"/>
              <a:ext cx="342850" cy="89750"/>
            </a:xfrm>
            <a:custGeom>
              <a:avLst/>
              <a:gdLst/>
              <a:ahLst/>
              <a:cxnLst/>
              <a:rect l="l" t="t" r="r" b="b"/>
              <a:pathLst>
                <a:path w="13714" h="3590" extrusionOk="0">
                  <a:moveTo>
                    <a:pt x="52" y="0"/>
                  </a:moveTo>
                  <a:cubicBezTo>
                    <a:pt x="1" y="1018"/>
                    <a:pt x="702" y="1949"/>
                    <a:pt x="2021" y="2387"/>
                  </a:cubicBezTo>
                  <a:cubicBezTo>
                    <a:pt x="3682" y="2937"/>
                    <a:pt x="6557" y="3421"/>
                    <a:pt x="6557" y="3421"/>
                  </a:cubicBezTo>
                  <a:cubicBezTo>
                    <a:pt x="6557" y="3421"/>
                    <a:pt x="8483" y="3589"/>
                    <a:pt x="10140" y="3589"/>
                  </a:cubicBezTo>
                  <a:cubicBezTo>
                    <a:pt x="10519" y="3589"/>
                    <a:pt x="10883" y="3581"/>
                    <a:pt x="11207" y="3559"/>
                  </a:cubicBezTo>
                  <a:cubicBezTo>
                    <a:pt x="12594" y="3467"/>
                    <a:pt x="13508" y="2742"/>
                    <a:pt x="13713" y="1744"/>
                  </a:cubicBezTo>
                  <a:lnTo>
                    <a:pt x="13713" y="1744"/>
                  </a:lnTo>
                  <a:cubicBezTo>
                    <a:pt x="13630" y="2060"/>
                    <a:pt x="13296" y="2768"/>
                    <a:pt x="11965" y="3103"/>
                  </a:cubicBezTo>
                  <a:cubicBezTo>
                    <a:pt x="11480" y="3226"/>
                    <a:pt x="10852" y="3270"/>
                    <a:pt x="10196" y="3270"/>
                  </a:cubicBezTo>
                  <a:cubicBezTo>
                    <a:pt x="8495" y="3270"/>
                    <a:pt x="6615" y="2972"/>
                    <a:pt x="6615" y="2972"/>
                  </a:cubicBezTo>
                  <a:cubicBezTo>
                    <a:pt x="6615" y="2972"/>
                    <a:pt x="2978" y="2619"/>
                    <a:pt x="1402" y="1755"/>
                  </a:cubicBezTo>
                  <a:cubicBezTo>
                    <a:pt x="199" y="1096"/>
                    <a:pt x="53" y="327"/>
                    <a:pt x="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4028;p52">
              <a:extLst>
                <a:ext uri="{FF2B5EF4-FFF2-40B4-BE49-F238E27FC236}">
                  <a16:creationId xmlns:a16="http://schemas.microsoft.com/office/drawing/2014/main" id="{529345DC-329E-99AF-BB12-89F1325ECF19}"/>
                </a:ext>
              </a:extLst>
            </p:cNvPr>
            <p:cNvSpPr/>
            <p:nvPr/>
          </p:nvSpPr>
          <p:spPr>
            <a:xfrm>
              <a:off x="4641375" y="1381750"/>
              <a:ext cx="144625" cy="204300"/>
            </a:xfrm>
            <a:custGeom>
              <a:avLst/>
              <a:gdLst/>
              <a:ahLst/>
              <a:cxnLst/>
              <a:rect l="l" t="t" r="r" b="b"/>
              <a:pathLst>
                <a:path w="5785" h="8172" extrusionOk="0">
                  <a:moveTo>
                    <a:pt x="3460" y="1"/>
                  </a:moveTo>
                  <a:cubicBezTo>
                    <a:pt x="2156" y="40"/>
                    <a:pt x="1" y="4069"/>
                    <a:pt x="126" y="5624"/>
                  </a:cubicBezTo>
                  <a:cubicBezTo>
                    <a:pt x="252" y="7178"/>
                    <a:pt x="2417" y="8171"/>
                    <a:pt x="2417" y="8171"/>
                  </a:cubicBezTo>
                  <a:cubicBezTo>
                    <a:pt x="2417" y="8171"/>
                    <a:pt x="4762" y="7754"/>
                    <a:pt x="5273" y="6281"/>
                  </a:cubicBezTo>
                  <a:cubicBezTo>
                    <a:pt x="5785" y="4808"/>
                    <a:pt x="4712" y="365"/>
                    <a:pt x="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4029;p52">
              <a:extLst>
                <a:ext uri="{FF2B5EF4-FFF2-40B4-BE49-F238E27FC236}">
                  <a16:creationId xmlns:a16="http://schemas.microsoft.com/office/drawing/2014/main" id="{1C97FDD5-C143-3EB2-5062-E82FB55BC5B0}"/>
                </a:ext>
              </a:extLst>
            </p:cNvPr>
            <p:cNvSpPr/>
            <p:nvPr/>
          </p:nvSpPr>
          <p:spPr>
            <a:xfrm>
              <a:off x="4662225" y="1413650"/>
              <a:ext cx="102825" cy="146200"/>
            </a:xfrm>
            <a:custGeom>
              <a:avLst/>
              <a:gdLst/>
              <a:ahLst/>
              <a:cxnLst/>
              <a:rect l="l" t="t" r="r" b="b"/>
              <a:pathLst>
                <a:path w="4113" h="5848" extrusionOk="0">
                  <a:moveTo>
                    <a:pt x="2452" y="0"/>
                  </a:moveTo>
                  <a:lnTo>
                    <a:pt x="2451" y="5"/>
                  </a:lnTo>
                  <a:cubicBezTo>
                    <a:pt x="1516" y="76"/>
                    <a:pt x="0" y="2922"/>
                    <a:pt x="89" y="4026"/>
                  </a:cubicBezTo>
                  <a:cubicBezTo>
                    <a:pt x="173" y="5063"/>
                    <a:pt x="1527" y="5751"/>
                    <a:pt x="1706" y="5839"/>
                  </a:cubicBezTo>
                  <a:lnTo>
                    <a:pt x="1706" y="5845"/>
                  </a:lnTo>
                  <a:lnTo>
                    <a:pt x="1718" y="5843"/>
                  </a:lnTo>
                  <a:cubicBezTo>
                    <a:pt x="1721" y="5845"/>
                    <a:pt x="1728" y="5847"/>
                    <a:pt x="1728" y="5847"/>
                  </a:cubicBezTo>
                  <a:lnTo>
                    <a:pt x="1729" y="5841"/>
                  </a:lnTo>
                  <a:cubicBezTo>
                    <a:pt x="1924" y="5802"/>
                    <a:pt x="3408" y="5476"/>
                    <a:pt x="3749" y="4493"/>
                  </a:cubicBezTo>
                  <a:cubicBezTo>
                    <a:pt x="4113" y="3447"/>
                    <a:pt x="3359" y="312"/>
                    <a:pt x="2473" y="8"/>
                  </a:cubicBezTo>
                  <a:lnTo>
                    <a:pt x="2473" y="3"/>
                  </a:lnTo>
                  <a:cubicBezTo>
                    <a:pt x="2470" y="3"/>
                    <a:pt x="2465" y="4"/>
                    <a:pt x="2462" y="4"/>
                  </a:cubicBezTo>
                  <a:cubicBezTo>
                    <a:pt x="2459" y="3"/>
                    <a:pt x="2455" y="0"/>
                    <a:pt x="2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4030;p52">
              <a:extLst>
                <a:ext uri="{FF2B5EF4-FFF2-40B4-BE49-F238E27FC236}">
                  <a16:creationId xmlns:a16="http://schemas.microsoft.com/office/drawing/2014/main" id="{2F58410F-2B2A-EEB7-4390-EFC1CC886948}"/>
                </a:ext>
              </a:extLst>
            </p:cNvPr>
            <p:cNvSpPr/>
            <p:nvPr/>
          </p:nvSpPr>
          <p:spPr>
            <a:xfrm>
              <a:off x="4686600" y="1448025"/>
              <a:ext cx="54650" cy="77700"/>
            </a:xfrm>
            <a:custGeom>
              <a:avLst/>
              <a:gdLst/>
              <a:ahLst/>
              <a:cxnLst/>
              <a:rect l="l" t="t" r="r" b="b"/>
              <a:pathLst>
                <a:path w="2186" h="3108" extrusionOk="0">
                  <a:moveTo>
                    <a:pt x="1304" y="0"/>
                  </a:moveTo>
                  <a:lnTo>
                    <a:pt x="1303" y="2"/>
                  </a:lnTo>
                  <a:cubicBezTo>
                    <a:pt x="806" y="40"/>
                    <a:pt x="0" y="1553"/>
                    <a:pt x="48" y="2139"/>
                  </a:cubicBezTo>
                  <a:cubicBezTo>
                    <a:pt x="92" y="2690"/>
                    <a:pt x="811" y="3055"/>
                    <a:pt x="907" y="3102"/>
                  </a:cubicBezTo>
                  <a:lnTo>
                    <a:pt x="907" y="3105"/>
                  </a:lnTo>
                  <a:cubicBezTo>
                    <a:pt x="907" y="3105"/>
                    <a:pt x="910" y="3105"/>
                    <a:pt x="913" y="3104"/>
                  </a:cubicBezTo>
                  <a:cubicBezTo>
                    <a:pt x="915" y="3105"/>
                    <a:pt x="918" y="3108"/>
                    <a:pt x="918" y="3108"/>
                  </a:cubicBezTo>
                  <a:lnTo>
                    <a:pt x="918" y="3103"/>
                  </a:lnTo>
                  <a:cubicBezTo>
                    <a:pt x="1023" y="3083"/>
                    <a:pt x="1811" y="2910"/>
                    <a:pt x="1993" y="2387"/>
                  </a:cubicBezTo>
                  <a:cubicBezTo>
                    <a:pt x="2185" y="1832"/>
                    <a:pt x="1785" y="167"/>
                    <a:pt x="1314" y="4"/>
                  </a:cubicBezTo>
                  <a:lnTo>
                    <a:pt x="1314" y="4"/>
                  </a:lnTo>
                  <a:lnTo>
                    <a:pt x="1315" y="1"/>
                  </a:lnTo>
                  <a:cubicBezTo>
                    <a:pt x="1313" y="1"/>
                    <a:pt x="1310" y="1"/>
                    <a:pt x="1309" y="2"/>
                  </a:cubicBezTo>
                  <a:cubicBezTo>
                    <a:pt x="1307" y="1"/>
                    <a:pt x="1305" y="0"/>
                    <a:pt x="1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4031;p52">
            <a:extLst>
              <a:ext uri="{FF2B5EF4-FFF2-40B4-BE49-F238E27FC236}">
                <a16:creationId xmlns:a16="http://schemas.microsoft.com/office/drawing/2014/main" id="{1049ABCC-0BC2-7C92-DE0B-8627EEBDF40C}"/>
              </a:ext>
            </a:extLst>
          </p:cNvPr>
          <p:cNvGrpSpPr/>
          <p:nvPr/>
        </p:nvGrpSpPr>
        <p:grpSpPr>
          <a:xfrm rot="-726500">
            <a:off x="1369585" y="2194881"/>
            <a:ext cx="583077" cy="707548"/>
            <a:chOff x="4744500" y="2421850"/>
            <a:chExt cx="713975" cy="760400"/>
          </a:xfrm>
        </p:grpSpPr>
        <p:sp>
          <p:nvSpPr>
            <p:cNvPr id="3290" name="Google Shape;4032;p52">
              <a:extLst>
                <a:ext uri="{FF2B5EF4-FFF2-40B4-BE49-F238E27FC236}">
                  <a16:creationId xmlns:a16="http://schemas.microsoft.com/office/drawing/2014/main" id="{5BF527A0-32DF-EB9B-C4AA-0CE7A20B7AE3}"/>
                </a:ext>
              </a:extLst>
            </p:cNvPr>
            <p:cNvSpPr/>
            <p:nvPr/>
          </p:nvSpPr>
          <p:spPr>
            <a:xfrm>
              <a:off x="4853150" y="2421850"/>
              <a:ext cx="578775" cy="321650"/>
            </a:xfrm>
            <a:custGeom>
              <a:avLst/>
              <a:gdLst/>
              <a:ahLst/>
              <a:cxnLst/>
              <a:rect l="l" t="t" r="r" b="b"/>
              <a:pathLst>
                <a:path w="23151" h="12866" extrusionOk="0">
                  <a:moveTo>
                    <a:pt x="13509" y="1"/>
                  </a:moveTo>
                  <a:cubicBezTo>
                    <a:pt x="13489" y="1"/>
                    <a:pt x="13470" y="5"/>
                    <a:pt x="13451" y="15"/>
                  </a:cubicBezTo>
                  <a:cubicBezTo>
                    <a:pt x="13326" y="77"/>
                    <a:pt x="13387" y="466"/>
                    <a:pt x="13254" y="571"/>
                  </a:cubicBezTo>
                  <a:cubicBezTo>
                    <a:pt x="13227" y="592"/>
                    <a:pt x="13188" y="599"/>
                    <a:pt x="13141" y="599"/>
                  </a:cubicBezTo>
                  <a:cubicBezTo>
                    <a:pt x="13043" y="599"/>
                    <a:pt x="12916" y="569"/>
                    <a:pt x="12812" y="569"/>
                  </a:cubicBezTo>
                  <a:cubicBezTo>
                    <a:pt x="12753" y="569"/>
                    <a:pt x="12701" y="579"/>
                    <a:pt x="12668" y="611"/>
                  </a:cubicBezTo>
                  <a:cubicBezTo>
                    <a:pt x="12562" y="717"/>
                    <a:pt x="12718" y="1077"/>
                    <a:pt x="12613" y="1198"/>
                  </a:cubicBezTo>
                  <a:cubicBezTo>
                    <a:pt x="12513" y="1313"/>
                    <a:pt x="12136" y="1205"/>
                    <a:pt x="12038" y="1329"/>
                  </a:cubicBezTo>
                  <a:cubicBezTo>
                    <a:pt x="11945" y="1450"/>
                    <a:pt x="12143" y="1791"/>
                    <a:pt x="12053" y="1918"/>
                  </a:cubicBezTo>
                  <a:cubicBezTo>
                    <a:pt x="11964" y="2046"/>
                    <a:pt x="11578" y="1976"/>
                    <a:pt x="11495" y="2107"/>
                  </a:cubicBezTo>
                  <a:cubicBezTo>
                    <a:pt x="11411" y="2240"/>
                    <a:pt x="11641" y="2558"/>
                    <a:pt x="11567" y="2692"/>
                  </a:cubicBezTo>
                  <a:cubicBezTo>
                    <a:pt x="11489" y="2830"/>
                    <a:pt x="11097" y="2800"/>
                    <a:pt x="11031" y="2935"/>
                  </a:cubicBezTo>
                  <a:cubicBezTo>
                    <a:pt x="10960" y="3081"/>
                    <a:pt x="11226" y="3370"/>
                    <a:pt x="11171" y="3506"/>
                  </a:cubicBezTo>
                  <a:cubicBezTo>
                    <a:pt x="11109" y="3661"/>
                    <a:pt x="10717" y="3694"/>
                    <a:pt x="10679" y="3832"/>
                  </a:cubicBezTo>
                  <a:cubicBezTo>
                    <a:pt x="10633" y="4001"/>
                    <a:pt x="10961" y="4208"/>
                    <a:pt x="10957" y="4341"/>
                  </a:cubicBezTo>
                  <a:cubicBezTo>
                    <a:pt x="10957" y="4367"/>
                    <a:pt x="10921" y="4393"/>
                    <a:pt x="10876" y="4420"/>
                  </a:cubicBezTo>
                  <a:cubicBezTo>
                    <a:pt x="10355" y="4367"/>
                    <a:pt x="9847" y="4343"/>
                    <a:pt x="9351" y="4343"/>
                  </a:cubicBezTo>
                  <a:cubicBezTo>
                    <a:pt x="3868" y="4343"/>
                    <a:pt x="1" y="7322"/>
                    <a:pt x="1" y="7322"/>
                  </a:cubicBezTo>
                  <a:lnTo>
                    <a:pt x="11896" y="8754"/>
                  </a:lnTo>
                  <a:lnTo>
                    <a:pt x="23151" y="12865"/>
                  </a:lnTo>
                  <a:cubicBezTo>
                    <a:pt x="23151" y="12865"/>
                    <a:pt x="20656" y="7624"/>
                    <a:pt x="14769" y="5353"/>
                  </a:cubicBezTo>
                  <a:cubicBezTo>
                    <a:pt x="14741" y="5308"/>
                    <a:pt x="14722" y="5268"/>
                    <a:pt x="14733" y="5246"/>
                  </a:cubicBezTo>
                  <a:cubicBezTo>
                    <a:pt x="14790" y="5125"/>
                    <a:pt x="15176" y="5088"/>
                    <a:pt x="15211" y="4917"/>
                  </a:cubicBezTo>
                  <a:cubicBezTo>
                    <a:pt x="15240" y="4777"/>
                    <a:pt x="14906" y="4570"/>
                    <a:pt x="14920" y="4404"/>
                  </a:cubicBezTo>
                  <a:cubicBezTo>
                    <a:pt x="14933" y="4257"/>
                    <a:pt x="15301" y="4119"/>
                    <a:pt x="15303" y="3958"/>
                  </a:cubicBezTo>
                  <a:cubicBezTo>
                    <a:pt x="15306" y="3807"/>
                    <a:pt x="14943" y="3655"/>
                    <a:pt x="14937" y="3496"/>
                  </a:cubicBezTo>
                  <a:cubicBezTo>
                    <a:pt x="14930" y="3343"/>
                    <a:pt x="15279" y="3164"/>
                    <a:pt x="15265" y="3007"/>
                  </a:cubicBezTo>
                  <a:cubicBezTo>
                    <a:pt x="15251" y="2853"/>
                    <a:pt x="14874" y="2741"/>
                    <a:pt x="14853" y="2586"/>
                  </a:cubicBezTo>
                  <a:cubicBezTo>
                    <a:pt x="14831" y="2432"/>
                    <a:pt x="15161" y="2218"/>
                    <a:pt x="15132" y="2068"/>
                  </a:cubicBezTo>
                  <a:cubicBezTo>
                    <a:pt x="15102" y="1913"/>
                    <a:pt x="14717" y="1839"/>
                    <a:pt x="14680" y="1693"/>
                  </a:cubicBezTo>
                  <a:cubicBezTo>
                    <a:pt x="14641" y="1536"/>
                    <a:pt x="14943" y="1286"/>
                    <a:pt x="14897" y="1145"/>
                  </a:cubicBezTo>
                  <a:cubicBezTo>
                    <a:pt x="14844" y="989"/>
                    <a:pt x="14453" y="976"/>
                    <a:pt x="14392" y="844"/>
                  </a:cubicBezTo>
                  <a:cubicBezTo>
                    <a:pt x="14321" y="689"/>
                    <a:pt x="14552" y="371"/>
                    <a:pt x="14470" y="259"/>
                  </a:cubicBezTo>
                  <a:cubicBezTo>
                    <a:pt x="14438" y="215"/>
                    <a:pt x="14387" y="201"/>
                    <a:pt x="14330" y="201"/>
                  </a:cubicBezTo>
                  <a:cubicBezTo>
                    <a:pt x="14222" y="201"/>
                    <a:pt x="14087" y="251"/>
                    <a:pt x="13994" y="251"/>
                  </a:cubicBezTo>
                  <a:cubicBezTo>
                    <a:pt x="13972" y="251"/>
                    <a:pt x="13952" y="248"/>
                    <a:pt x="13935" y="241"/>
                  </a:cubicBezTo>
                  <a:cubicBezTo>
                    <a:pt x="13817" y="232"/>
                    <a:pt x="13656" y="1"/>
                    <a:pt x="13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4033;p52">
              <a:extLst>
                <a:ext uri="{FF2B5EF4-FFF2-40B4-BE49-F238E27FC236}">
                  <a16:creationId xmlns:a16="http://schemas.microsoft.com/office/drawing/2014/main" id="{FCBC63DB-7A7F-5E8D-E0BC-86583DE4F16F}"/>
                </a:ext>
              </a:extLst>
            </p:cNvPr>
            <p:cNvSpPr/>
            <p:nvPr/>
          </p:nvSpPr>
          <p:spPr>
            <a:xfrm>
              <a:off x="4744500" y="2596825"/>
              <a:ext cx="713975" cy="585425"/>
            </a:xfrm>
            <a:custGeom>
              <a:avLst/>
              <a:gdLst/>
              <a:ahLst/>
              <a:cxnLst/>
              <a:rect l="l" t="t" r="r" b="b"/>
              <a:pathLst>
                <a:path w="28559" h="23417" extrusionOk="0">
                  <a:moveTo>
                    <a:pt x="7917" y="0"/>
                  </a:moveTo>
                  <a:cubicBezTo>
                    <a:pt x="6466" y="0"/>
                    <a:pt x="5041" y="121"/>
                    <a:pt x="3835" y="446"/>
                  </a:cubicBezTo>
                  <a:cubicBezTo>
                    <a:pt x="3835" y="446"/>
                    <a:pt x="2947" y="736"/>
                    <a:pt x="3112" y="3465"/>
                  </a:cubicBezTo>
                  <a:lnTo>
                    <a:pt x="1217" y="11377"/>
                  </a:lnTo>
                  <a:cubicBezTo>
                    <a:pt x="1215" y="11376"/>
                    <a:pt x="1214" y="11374"/>
                    <a:pt x="1212" y="11374"/>
                  </a:cubicBezTo>
                  <a:cubicBezTo>
                    <a:pt x="1177" y="11366"/>
                    <a:pt x="1143" y="11362"/>
                    <a:pt x="1109" y="11362"/>
                  </a:cubicBezTo>
                  <a:cubicBezTo>
                    <a:pt x="910" y="11362"/>
                    <a:pt x="730" y="11498"/>
                    <a:pt x="683" y="11699"/>
                  </a:cubicBezTo>
                  <a:cubicBezTo>
                    <a:pt x="639" y="11878"/>
                    <a:pt x="713" y="12056"/>
                    <a:pt x="853" y="12157"/>
                  </a:cubicBezTo>
                  <a:cubicBezTo>
                    <a:pt x="682" y="12184"/>
                    <a:pt x="536" y="12310"/>
                    <a:pt x="493" y="12488"/>
                  </a:cubicBezTo>
                  <a:cubicBezTo>
                    <a:pt x="447" y="12680"/>
                    <a:pt x="536" y="12870"/>
                    <a:pt x="696" y="12966"/>
                  </a:cubicBezTo>
                  <a:cubicBezTo>
                    <a:pt x="509" y="12979"/>
                    <a:pt x="345" y="13108"/>
                    <a:pt x="299" y="13300"/>
                  </a:cubicBezTo>
                  <a:cubicBezTo>
                    <a:pt x="258" y="13471"/>
                    <a:pt x="324" y="13642"/>
                    <a:pt x="453" y="13744"/>
                  </a:cubicBezTo>
                  <a:cubicBezTo>
                    <a:pt x="269" y="13793"/>
                    <a:pt x="117" y="13936"/>
                    <a:pt x="69" y="14134"/>
                  </a:cubicBezTo>
                  <a:cubicBezTo>
                    <a:pt x="0" y="14421"/>
                    <a:pt x="177" y="14709"/>
                    <a:pt x="465" y="14778"/>
                  </a:cubicBezTo>
                  <a:cubicBezTo>
                    <a:pt x="474" y="14780"/>
                    <a:pt x="483" y="14780"/>
                    <a:pt x="493" y="14781"/>
                  </a:cubicBezTo>
                  <a:cubicBezTo>
                    <a:pt x="379" y="14856"/>
                    <a:pt x="293" y="14972"/>
                    <a:pt x="258" y="15114"/>
                  </a:cubicBezTo>
                  <a:cubicBezTo>
                    <a:pt x="190" y="15399"/>
                    <a:pt x="356" y="15683"/>
                    <a:pt x="630" y="15772"/>
                  </a:cubicBezTo>
                  <a:cubicBezTo>
                    <a:pt x="573" y="15847"/>
                    <a:pt x="529" y="15933"/>
                    <a:pt x="506" y="16031"/>
                  </a:cubicBezTo>
                  <a:cubicBezTo>
                    <a:pt x="416" y="16403"/>
                    <a:pt x="646" y="16777"/>
                    <a:pt x="1018" y="16866"/>
                  </a:cubicBezTo>
                  <a:cubicBezTo>
                    <a:pt x="1072" y="16879"/>
                    <a:pt x="1127" y="16885"/>
                    <a:pt x="1180" y="16885"/>
                  </a:cubicBezTo>
                  <a:cubicBezTo>
                    <a:pt x="1264" y="16885"/>
                    <a:pt x="1346" y="16870"/>
                    <a:pt x="1422" y="16841"/>
                  </a:cubicBezTo>
                  <a:lnTo>
                    <a:pt x="1422" y="16841"/>
                  </a:lnTo>
                  <a:cubicBezTo>
                    <a:pt x="1345" y="16927"/>
                    <a:pt x="1285" y="17030"/>
                    <a:pt x="1256" y="17150"/>
                  </a:cubicBezTo>
                  <a:cubicBezTo>
                    <a:pt x="1165" y="17532"/>
                    <a:pt x="1401" y="17916"/>
                    <a:pt x="1783" y="18007"/>
                  </a:cubicBezTo>
                  <a:cubicBezTo>
                    <a:pt x="1838" y="18021"/>
                    <a:pt x="1893" y="18027"/>
                    <a:pt x="1947" y="18027"/>
                  </a:cubicBezTo>
                  <a:cubicBezTo>
                    <a:pt x="2077" y="18027"/>
                    <a:pt x="2203" y="17990"/>
                    <a:pt x="2311" y="17926"/>
                  </a:cubicBezTo>
                  <a:lnTo>
                    <a:pt x="2311" y="17926"/>
                  </a:lnTo>
                  <a:cubicBezTo>
                    <a:pt x="2279" y="17985"/>
                    <a:pt x="2251" y="18047"/>
                    <a:pt x="2234" y="18116"/>
                  </a:cubicBezTo>
                  <a:cubicBezTo>
                    <a:pt x="2135" y="18528"/>
                    <a:pt x="2390" y="18943"/>
                    <a:pt x="2802" y="19041"/>
                  </a:cubicBezTo>
                  <a:cubicBezTo>
                    <a:pt x="2862" y="19055"/>
                    <a:pt x="2922" y="19062"/>
                    <a:pt x="2981" y="19062"/>
                  </a:cubicBezTo>
                  <a:cubicBezTo>
                    <a:pt x="3211" y="19062"/>
                    <a:pt x="3426" y="18956"/>
                    <a:pt x="3570" y="18783"/>
                  </a:cubicBezTo>
                  <a:lnTo>
                    <a:pt x="3570" y="18783"/>
                  </a:lnTo>
                  <a:cubicBezTo>
                    <a:pt x="3560" y="18812"/>
                    <a:pt x="3547" y="18839"/>
                    <a:pt x="3540" y="18869"/>
                  </a:cubicBezTo>
                  <a:cubicBezTo>
                    <a:pt x="3431" y="19324"/>
                    <a:pt x="3711" y="19781"/>
                    <a:pt x="4166" y="19890"/>
                  </a:cubicBezTo>
                  <a:cubicBezTo>
                    <a:pt x="4232" y="19906"/>
                    <a:pt x="4298" y="19913"/>
                    <a:pt x="4362" y="19913"/>
                  </a:cubicBezTo>
                  <a:cubicBezTo>
                    <a:pt x="4628" y="19913"/>
                    <a:pt x="4875" y="19787"/>
                    <a:pt x="5034" y="19582"/>
                  </a:cubicBezTo>
                  <a:lnTo>
                    <a:pt x="5034" y="19582"/>
                  </a:lnTo>
                  <a:cubicBezTo>
                    <a:pt x="5031" y="19589"/>
                    <a:pt x="5028" y="19594"/>
                    <a:pt x="5027" y="19602"/>
                  </a:cubicBezTo>
                  <a:cubicBezTo>
                    <a:pt x="4918" y="20057"/>
                    <a:pt x="5198" y="20513"/>
                    <a:pt x="5653" y="20622"/>
                  </a:cubicBezTo>
                  <a:cubicBezTo>
                    <a:pt x="5719" y="20638"/>
                    <a:pt x="5785" y="20646"/>
                    <a:pt x="5851" y="20646"/>
                  </a:cubicBezTo>
                  <a:cubicBezTo>
                    <a:pt x="6172" y="20646"/>
                    <a:pt x="6467" y="20461"/>
                    <a:pt x="6609" y="20172"/>
                  </a:cubicBezTo>
                  <a:lnTo>
                    <a:pt x="6609" y="20172"/>
                  </a:lnTo>
                  <a:cubicBezTo>
                    <a:pt x="6609" y="20173"/>
                    <a:pt x="6607" y="20175"/>
                    <a:pt x="6607" y="20178"/>
                  </a:cubicBezTo>
                  <a:cubicBezTo>
                    <a:pt x="6498" y="20632"/>
                    <a:pt x="6779" y="21089"/>
                    <a:pt x="7233" y="21198"/>
                  </a:cubicBezTo>
                  <a:cubicBezTo>
                    <a:pt x="7299" y="21214"/>
                    <a:pt x="7365" y="21221"/>
                    <a:pt x="7430" y="21221"/>
                  </a:cubicBezTo>
                  <a:cubicBezTo>
                    <a:pt x="7783" y="21221"/>
                    <a:pt x="8105" y="20995"/>
                    <a:pt x="8226" y="20653"/>
                  </a:cubicBezTo>
                  <a:cubicBezTo>
                    <a:pt x="8230" y="20656"/>
                    <a:pt x="8236" y="20657"/>
                    <a:pt x="8241" y="20659"/>
                  </a:cubicBezTo>
                  <a:cubicBezTo>
                    <a:pt x="8232" y="20683"/>
                    <a:pt x="8222" y="20706"/>
                    <a:pt x="8216" y="20730"/>
                  </a:cubicBezTo>
                  <a:cubicBezTo>
                    <a:pt x="8107" y="21185"/>
                    <a:pt x="8388" y="21641"/>
                    <a:pt x="8842" y="21750"/>
                  </a:cubicBezTo>
                  <a:cubicBezTo>
                    <a:pt x="8909" y="21766"/>
                    <a:pt x="8975" y="21774"/>
                    <a:pt x="9040" y="21774"/>
                  </a:cubicBezTo>
                  <a:cubicBezTo>
                    <a:pt x="9412" y="21774"/>
                    <a:pt x="9750" y="21525"/>
                    <a:pt x="9853" y="21152"/>
                  </a:cubicBezTo>
                  <a:cubicBezTo>
                    <a:pt x="9855" y="21154"/>
                    <a:pt x="9857" y="21154"/>
                    <a:pt x="9859" y="21155"/>
                  </a:cubicBezTo>
                  <a:cubicBezTo>
                    <a:pt x="9856" y="21165"/>
                    <a:pt x="9850" y="21174"/>
                    <a:pt x="9848" y="21185"/>
                  </a:cubicBezTo>
                  <a:cubicBezTo>
                    <a:pt x="9739" y="21639"/>
                    <a:pt x="10019" y="22096"/>
                    <a:pt x="10475" y="22205"/>
                  </a:cubicBezTo>
                  <a:cubicBezTo>
                    <a:pt x="10541" y="22221"/>
                    <a:pt x="10608" y="22228"/>
                    <a:pt x="10673" y="22228"/>
                  </a:cubicBezTo>
                  <a:cubicBezTo>
                    <a:pt x="11055" y="22228"/>
                    <a:pt x="11402" y="21967"/>
                    <a:pt x="11495" y="21579"/>
                  </a:cubicBezTo>
                  <a:lnTo>
                    <a:pt x="11495" y="21579"/>
                  </a:lnTo>
                  <a:cubicBezTo>
                    <a:pt x="11386" y="22034"/>
                    <a:pt x="11666" y="22491"/>
                    <a:pt x="12122" y="22599"/>
                  </a:cubicBezTo>
                  <a:cubicBezTo>
                    <a:pt x="12188" y="22615"/>
                    <a:pt x="12255" y="22623"/>
                    <a:pt x="12320" y="22623"/>
                  </a:cubicBezTo>
                  <a:cubicBezTo>
                    <a:pt x="12702" y="22623"/>
                    <a:pt x="13049" y="22362"/>
                    <a:pt x="13142" y="21974"/>
                  </a:cubicBezTo>
                  <a:cubicBezTo>
                    <a:pt x="13145" y="21963"/>
                    <a:pt x="13145" y="21953"/>
                    <a:pt x="13147" y="21941"/>
                  </a:cubicBezTo>
                  <a:cubicBezTo>
                    <a:pt x="13149" y="21941"/>
                    <a:pt x="13151" y="21943"/>
                    <a:pt x="13152" y="21943"/>
                  </a:cubicBezTo>
                  <a:cubicBezTo>
                    <a:pt x="13062" y="22387"/>
                    <a:pt x="13338" y="22827"/>
                    <a:pt x="13782" y="22934"/>
                  </a:cubicBezTo>
                  <a:cubicBezTo>
                    <a:pt x="13849" y="22950"/>
                    <a:pt x="13915" y="22957"/>
                    <a:pt x="13980" y="22957"/>
                  </a:cubicBezTo>
                  <a:cubicBezTo>
                    <a:pt x="14364" y="22957"/>
                    <a:pt x="14711" y="22696"/>
                    <a:pt x="14804" y="22307"/>
                  </a:cubicBezTo>
                  <a:cubicBezTo>
                    <a:pt x="14809" y="22283"/>
                    <a:pt x="14811" y="22258"/>
                    <a:pt x="14814" y="22233"/>
                  </a:cubicBezTo>
                  <a:cubicBezTo>
                    <a:pt x="14819" y="22234"/>
                    <a:pt x="14825" y="22235"/>
                    <a:pt x="14829" y="22235"/>
                  </a:cubicBezTo>
                  <a:cubicBezTo>
                    <a:pt x="14774" y="22661"/>
                    <a:pt x="15042" y="23067"/>
                    <a:pt x="15467" y="23170"/>
                  </a:cubicBezTo>
                  <a:cubicBezTo>
                    <a:pt x="15534" y="23185"/>
                    <a:pt x="15600" y="23193"/>
                    <a:pt x="15666" y="23193"/>
                  </a:cubicBezTo>
                  <a:cubicBezTo>
                    <a:pt x="16049" y="23193"/>
                    <a:pt x="16396" y="22932"/>
                    <a:pt x="16489" y="22544"/>
                  </a:cubicBezTo>
                  <a:lnTo>
                    <a:pt x="16489" y="22544"/>
                  </a:lnTo>
                  <a:cubicBezTo>
                    <a:pt x="16487" y="22929"/>
                    <a:pt x="16747" y="23279"/>
                    <a:pt x="17138" y="23373"/>
                  </a:cubicBezTo>
                  <a:cubicBezTo>
                    <a:pt x="17204" y="23389"/>
                    <a:pt x="17270" y="23396"/>
                    <a:pt x="17335" y="23396"/>
                  </a:cubicBezTo>
                  <a:cubicBezTo>
                    <a:pt x="17718" y="23396"/>
                    <a:pt x="18065" y="23135"/>
                    <a:pt x="18158" y="22746"/>
                  </a:cubicBezTo>
                  <a:cubicBezTo>
                    <a:pt x="18160" y="22739"/>
                    <a:pt x="18159" y="22732"/>
                    <a:pt x="18161" y="22725"/>
                  </a:cubicBezTo>
                  <a:cubicBezTo>
                    <a:pt x="18221" y="23043"/>
                    <a:pt x="18459" y="23312"/>
                    <a:pt x="18795" y="23393"/>
                  </a:cubicBezTo>
                  <a:cubicBezTo>
                    <a:pt x="18861" y="23409"/>
                    <a:pt x="18927" y="23416"/>
                    <a:pt x="18992" y="23416"/>
                  </a:cubicBezTo>
                  <a:cubicBezTo>
                    <a:pt x="19375" y="23416"/>
                    <a:pt x="19722" y="23155"/>
                    <a:pt x="19815" y="22766"/>
                  </a:cubicBezTo>
                  <a:cubicBezTo>
                    <a:pt x="19823" y="22736"/>
                    <a:pt x="19824" y="22706"/>
                    <a:pt x="19827" y="22676"/>
                  </a:cubicBezTo>
                  <a:cubicBezTo>
                    <a:pt x="19890" y="22952"/>
                    <a:pt x="20101" y="23184"/>
                    <a:pt x="20394" y="23254"/>
                  </a:cubicBezTo>
                  <a:cubicBezTo>
                    <a:pt x="20454" y="23268"/>
                    <a:pt x="20515" y="23275"/>
                    <a:pt x="20574" y="23275"/>
                  </a:cubicBezTo>
                  <a:cubicBezTo>
                    <a:pt x="20921" y="23275"/>
                    <a:pt x="21235" y="23038"/>
                    <a:pt x="21320" y="22686"/>
                  </a:cubicBezTo>
                  <a:cubicBezTo>
                    <a:pt x="21337" y="22617"/>
                    <a:pt x="21340" y="22549"/>
                    <a:pt x="21338" y="22483"/>
                  </a:cubicBezTo>
                  <a:lnTo>
                    <a:pt x="21338" y="22483"/>
                  </a:lnTo>
                  <a:cubicBezTo>
                    <a:pt x="21433" y="22634"/>
                    <a:pt x="21584" y="22749"/>
                    <a:pt x="21772" y="22794"/>
                  </a:cubicBezTo>
                  <a:cubicBezTo>
                    <a:pt x="21828" y="22807"/>
                    <a:pt x="21884" y="22814"/>
                    <a:pt x="21940" y="22814"/>
                  </a:cubicBezTo>
                  <a:cubicBezTo>
                    <a:pt x="22261" y="22814"/>
                    <a:pt x="22551" y="22594"/>
                    <a:pt x="22630" y="22268"/>
                  </a:cubicBezTo>
                  <a:cubicBezTo>
                    <a:pt x="22658" y="22148"/>
                    <a:pt x="22651" y="22029"/>
                    <a:pt x="22621" y="21918"/>
                  </a:cubicBezTo>
                  <a:lnTo>
                    <a:pt x="22621" y="21918"/>
                  </a:lnTo>
                  <a:cubicBezTo>
                    <a:pt x="22712" y="22016"/>
                    <a:pt x="22831" y="22090"/>
                    <a:pt x="22970" y="22123"/>
                  </a:cubicBezTo>
                  <a:cubicBezTo>
                    <a:pt x="23025" y="22136"/>
                    <a:pt x="23079" y="22142"/>
                    <a:pt x="23133" y="22142"/>
                  </a:cubicBezTo>
                  <a:cubicBezTo>
                    <a:pt x="23446" y="22142"/>
                    <a:pt x="23730" y="21928"/>
                    <a:pt x="23806" y="21610"/>
                  </a:cubicBezTo>
                  <a:cubicBezTo>
                    <a:pt x="23829" y="21514"/>
                    <a:pt x="23829" y="21416"/>
                    <a:pt x="23813" y="21324"/>
                  </a:cubicBezTo>
                  <a:lnTo>
                    <a:pt x="23813" y="21324"/>
                  </a:lnTo>
                  <a:cubicBezTo>
                    <a:pt x="23842" y="21328"/>
                    <a:pt x="23871" y="21330"/>
                    <a:pt x="23900" y="21330"/>
                  </a:cubicBezTo>
                  <a:cubicBezTo>
                    <a:pt x="24152" y="21330"/>
                    <a:pt x="24380" y="21161"/>
                    <a:pt x="24442" y="20905"/>
                  </a:cubicBezTo>
                  <a:cubicBezTo>
                    <a:pt x="24475" y="20762"/>
                    <a:pt x="24451" y="20620"/>
                    <a:pt x="24384" y="20502"/>
                  </a:cubicBezTo>
                  <a:lnTo>
                    <a:pt x="24384" y="20502"/>
                  </a:lnTo>
                  <a:cubicBezTo>
                    <a:pt x="24393" y="20506"/>
                    <a:pt x="24401" y="20509"/>
                    <a:pt x="24411" y="20511"/>
                  </a:cubicBezTo>
                  <a:cubicBezTo>
                    <a:pt x="24453" y="20521"/>
                    <a:pt x="24494" y="20526"/>
                    <a:pt x="24536" y="20526"/>
                  </a:cubicBezTo>
                  <a:cubicBezTo>
                    <a:pt x="24777" y="20526"/>
                    <a:pt x="24995" y="20361"/>
                    <a:pt x="25054" y="20117"/>
                  </a:cubicBezTo>
                  <a:cubicBezTo>
                    <a:pt x="25102" y="19919"/>
                    <a:pt x="25031" y="19723"/>
                    <a:pt x="24890" y="19595"/>
                  </a:cubicBezTo>
                  <a:cubicBezTo>
                    <a:pt x="25051" y="19562"/>
                    <a:pt x="25186" y="19441"/>
                    <a:pt x="25227" y="19270"/>
                  </a:cubicBezTo>
                  <a:cubicBezTo>
                    <a:pt x="25273" y="19079"/>
                    <a:pt x="25185" y="18887"/>
                    <a:pt x="25025" y="18792"/>
                  </a:cubicBezTo>
                  <a:cubicBezTo>
                    <a:pt x="25211" y="18780"/>
                    <a:pt x="25376" y="18650"/>
                    <a:pt x="25422" y="18458"/>
                  </a:cubicBezTo>
                  <a:cubicBezTo>
                    <a:pt x="25464" y="18279"/>
                    <a:pt x="25392" y="18101"/>
                    <a:pt x="25252" y="17999"/>
                  </a:cubicBezTo>
                  <a:cubicBezTo>
                    <a:pt x="25422" y="17973"/>
                    <a:pt x="25569" y="17847"/>
                    <a:pt x="25611" y="17668"/>
                  </a:cubicBezTo>
                  <a:cubicBezTo>
                    <a:pt x="25668" y="17433"/>
                    <a:pt x="25522" y="17196"/>
                    <a:pt x="25286" y="17139"/>
                  </a:cubicBezTo>
                  <a:cubicBezTo>
                    <a:pt x="25284" y="17139"/>
                    <a:pt x="25282" y="17139"/>
                    <a:pt x="25280" y="17138"/>
                  </a:cubicBezTo>
                  <a:lnTo>
                    <a:pt x="27175" y="9227"/>
                  </a:lnTo>
                  <a:cubicBezTo>
                    <a:pt x="28558" y="6869"/>
                    <a:pt x="27897" y="6208"/>
                    <a:pt x="27897" y="6208"/>
                  </a:cubicBezTo>
                  <a:cubicBezTo>
                    <a:pt x="24313" y="2977"/>
                    <a:pt x="16426" y="989"/>
                    <a:pt x="16426" y="989"/>
                  </a:cubicBezTo>
                  <a:cubicBezTo>
                    <a:pt x="16426" y="989"/>
                    <a:pt x="12069" y="0"/>
                    <a:pt x="7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4034;p52">
              <a:extLst>
                <a:ext uri="{FF2B5EF4-FFF2-40B4-BE49-F238E27FC236}">
                  <a16:creationId xmlns:a16="http://schemas.microsoft.com/office/drawing/2014/main" id="{607B9D29-801D-5980-D4AF-C503E08836DB}"/>
                </a:ext>
              </a:extLst>
            </p:cNvPr>
            <p:cNvSpPr/>
            <p:nvPr/>
          </p:nvSpPr>
          <p:spPr>
            <a:xfrm>
              <a:off x="4746825" y="2652375"/>
              <a:ext cx="668650" cy="484000"/>
            </a:xfrm>
            <a:custGeom>
              <a:avLst/>
              <a:gdLst/>
              <a:ahLst/>
              <a:cxnLst/>
              <a:rect l="l" t="t" r="r" b="b"/>
              <a:pathLst>
                <a:path w="26746" h="19360" extrusionOk="0">
                  <a:moveTo>
                    <a:pt x="7831" y="1"/>
                  </a:moveTo>
                  <a:cubicBezTo>
                    <a:pt x="4717" y="1"/>
                    <a:pt x="3648" y="745"/>
                    <a:pt x="3648" y="745"/>
                  </a:cubicBezTo>
                  <a:cubicBezTo>
                    <a:pt x="3648" y="745"/>
                    <a:pt x="2458" y="5715"/>
                    <a:pt x="1170" y="11095"/>
                  </a:cubicBezTo>
                  <a:cubicBezTo>
                    <a:pt x="1" y="15977"/>
                    <a:pt x="11641" y="18362"/>
                    <a:pt x="11641" y="18362"/>
                  </a:cubicBezTo>
                  <a:cubicBezTo>
                    <a:pt x="11641" y="18362"/>
                    <a:pt x="15273" y="19360"/>
                    <a:pt x="18656" y="19360"/>
                  </a:cubicBezTo>
                  <a:cubicBezTo>
                    <a:pt x="21282" y="19360"/>
                    <a:pt x="23757" y="18759"/>
                    <a:pt x="24268" y="16625"/>
                  </a:cubicBezTo>
                  <a:cubicBezTo>
                    <a:pt x="25556" y="11246"/>
                    <a:pt x="26746" y="6275"/>
                    <a:pt x="26746" y="6275"/>
                  </a:cubicBezTo>
                  <a:cubicBezTo>
                    <a:pt x="26746" y="6275"/>
                    <a:pt x="25179" y="3358"/>
                    <a:pt x="15773" y="1105"/>
                  </a:cubicBezTo>
                  <a:cubicBezTo>
                    <a:pt x="12264" y="264"/>
                    <a:pt x="9685" y="1"/>
                    <a:pt x="7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4035;p52">
              <a:extLst>
                <a:ext uri="{FF2B5EF4-FFF2-40B4-BE49-F238E27FC236}">
                  <a16:creationId xmlns:a16="http://schemas.microsoft.com/office/drawing/2014/main" id="{B6922EDF-160E-0A14-81B8-3D2CBBE84FF3}"/>
                </a:ext>
              </a:extLst>
            </p:cNvPr>
            <p:cNvSpPr/>
            <p:nvPr/>
          </p:nvSpPr>
          <p:spPr>
            <a:xfrm>
              <a:off x="5015325" y="2968600"/>
              <a:ext cx="102150" cy="44100"/>
            </a:xfrm>
            <a:custGeom>
              <a:avLst/>
              <a:gdLst/>
              <a:ahLst/>
              <a:cxnLst/>
              <a:rect l="l" t="t" r="r" b="b"/>
              <a:pathLst>
                <a:path w="4086" h="1764" extrusionOk="0">
                  <a:moveTo>
                    <a:pt x="4084" y="1429"/>
                  </a:moveTo>
                  <a:cubicBezTo>
                    <a:pt x="4084" y="1431"/>
                    <a:pt x="4084" y="1431"/>
                    <a:pt x="4084" y="1431"/>
                  </a:cubicBezTo>
                  <a:lnTo>
                    <a:pt x="4085" y="1431"/>
                  </a:lnTo>
                  <a:cubicBezTo>
                    <a:pt x="4085" y="1431"/>
                    <a:pt x="4085" y="1430"/>
                    <a:pt x="4084" y="1429"/>
                  </a:cubicBezTo>
                  <a:close/>
                  <a:moveTo>
                    <a:pt x="727" y="1"/>
                  </a:moveTo>
                  <a:cubicBezTo>
                    <a:pt x="237" y="1"/>
                    <a:pt x="1" y="453"/>
                    <a:pt x="1" y="453"/>
                  </a:cubicBezTo>
                  <a:cubicBezTo>
                    <a:pt x="137" y="370"/>
                    <a:pt x="277" y="338"/>
                    <a:pt x="413" y="338"/>
                  </a:cubicBezTo>
                  <a:cubicBezTo>
                    <a:pt x="846" y="338"/>
                    <a:pt x="1225" y="666"/>
                    <a:pt x="1225" y="666"/>
                  </a:cubicBezTo>
                  <a:cubicBezTo>
                    <a:pt x="979" y="1319"/>
                    <a:pt x="1514" y="1602"/>
                    <a:pt x="1821" y="1709"/>
                  </a:cubicBezTo>
                  <a:cubicBezTo>
                    <a:pt x="1779" y="1703"/>
                    <a:pt x="1738" y="1697"/>
                    <a:pt x="1693" y="1686"/>
                  </a:cubicBezTo>
                  <a:lnTo>
                    <a:pt x="1693" y="1686"/>
                  </a:lnTo>
                  <a:cubicBezTo>
                    <a:pt x="1693" y="1686"/>
                    <a:pt x="1757" y="1705"/>
                    <a:pt x="1857" y="1721"/>
                  </a:cubicBezTo>
                  <a:cubicBezTo>
                    <a:pt x="1953" y="1751"/>
                    <a:pt x="2019" y="1764"/>
                    <a:pt x="2019" y="1764"/>
                  </a:cubicBezTo>
                  <a:cubicBezTo>
                    <a:pt x="1974" y="1754"/>
                    <a:pt x="1934" y="1740"/>
                    <a:pt x="1894" y="1726"/>
                  </a:cubicBezTo>
                  <a:lnTo>
                    <a:pt x="1894" y="1726"/>
                  </a:lnTo>
                  <a:cubicBezTo>
                    <a:pt x="1956" y="1734"/>
                    <a:pt x="2029" y="1741"/>
                    <a:pt x="2106" y="1741"/>
                  </a:cubicBezTo>
                  <a:cubicBezTo>
                    <a:pt x="2430" y="1741"/>
                    <a:pt x="2836" y="1626"/>
                    <a:pt x="2898" y="1066"/>
                  </a:cubicBezTo>
                  <a:cubicBezTo>
                    <a:pt x="2898" y="1066"/>
                    <a:pt x="3045" y="1029"/>
                    <a:pt x="3242" y="1029"/>
                  </a:cubicBezTo>
                  <a:cubicBezTo>
                    <a:pt x="3514" y="1029"/>
                    <a:pt x="3880" y="1099"/>
                    <a:pt x="4084" y="1429"/>
                  </a:cubicBezTo>
                  <a:lnTo>
                    <a:pt x="4084" y="1429"/>
                  </a:lnTo>
                  <a:cubicBezTo>
                    <a:pt x="4083" y="1391"/>
                    <a:pt x="4058" y="774"/>
                    <a:pt x="3450" y="629"/>
                  </a:cubicBezTo>
                  <a:cubicBezTo>
                    <a:pt x="3375" y="611"/>
                    <a:pt x="3308" y="603"/>
                    <a:pt x="3247" y="603"/>
                  </a:cubicBezTo>
                  <a:cubicBezTo>
                    <a:pt x="2789" y="603"/>
                    <a:pt x="2674" y="1039"/>
                    <a:pt x="2674" y="1039"/>
                  </a:cubicBezTo>
                  <a:cubicBezTo>
                    <a:pt x="2674" y="1039"/>
                    <a:pt x="2638" y="1723"/>
                    <a:pt x="1978" y="1723"/>
                  </a:cubicBezTo>
                  <a:cubicBezTo>
                    <a:pt x="1940" y="1723"/>
                    <a:pt x="1900" y="1721"/>
                    <a:pt x="1858" y="1716"/>
                  </a:cubicBezTo>
                  <a:cubicBezTo>
                    <a:pt x="1126" y="1442"/>
                    <a:pt x="1436" y="743"/>
                    <a:pt x="1436" y="743"/>
                  </a:cubicBezTo>
                  <a:cubicBezTo>
                    <a:pt x="1436" y="743"/>
                    <a:pt x="1558" y="175"/>
                    <a:pt x="930" y="25"/>
                  </a:cubicBezTo>
                  <a:cubicBezTo>
                    <a:pt x="858" y="8"/>
                    <a:pt x="790"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4036;p52">
              <a:extLst>
                <a:ext uri="{FF2B5EF4-FFF2-40B4-BE49-F238E27FC236}">
                  <a16:creationId xmlns:a16="http://schemas.microsoft.com/office/drawing/2014/main" id="{ED8E3D37-B545-B878-EBE5-E9213950E637}"/>
                </a:ext>
              </a:extLst>
            </p:cNvPr>
            <p:cNvSpPr/>
            <p:nvPr/>
          </p:nvSpPr>
          <p:spPr>
            <a:xfrm>
              <a:off x="5098325" y="2945850"/>
              <a:ext cx="41650" cy="52100"/>
            </a:xfrm>
            <a:custGeom>
              <a:avLst/>
              <a:gdLst/>
              <a:ahLst/>
              <a:cxnLst/>
              <a:rect l="l" t="t" r="r" b="b"/>
              <a:pathLst>
                <a:path w="1666" h="2084" extrusionOk="0">
                  <a:moveTo>
                    <a:pt x="1" y="1"/>
                  </a:moveTo>
                  <a:lnTo>
                    <a:pt x="1" y="1"/>
                  </a:lnTo>
                  <a:cubicBezTo>
                    <a:pt x="1225" y="695"/>
                    <a:pt x="1018" y="2083"/>
                    <a:pt x="1018" y="2083"/>
                  </a:cubicBezTo>
                  <a:cubicBezTo>
                    <a:pt x="1665" y="21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4037;p52">
              <a:extLst>
                <a:ext uri="{FF2B5EF4-FFF2-40B4-BE49-F238E27FC236}">
                  <a16:creationId xmlns:a16="http://schemas.microsoft.com/office/drawing/2014/main" id="{526280EC-C75B-707D-E6ED-BC79F32BB685}"/>
                </a:ext>
              </a:extLst>
            </p:cNvPr>
            <p:cNvSpPr/>
            <p:nvPr/>
          </p:nvSpPr>
          <p:spPr>
            <a:xfrm>
              <a:off x="4955925" y="2936775"/>
              <a:ext cx="69575" cy="51450"/>
            </a:xfrm>
            <a:custGeom>
              <a:avLst/>
              <a:gdLst/>
              <a:ahLst/>
              <a:cxnLst/>
              <a:rect l="l" t="t" r="r" b="b"/>
              <a:pathLst>
                <a:path w="2783" h="2058" extrusionOk="0">
                  <a:moveTo>
                    <a:pt x="2295" y="1"/>
                  </a:moveTo>
                  <a:cubicBezTo>
                    <a:pt x="2227" y="1"/>
                    <a:pt x="2157" y="17"/>
                    <a:pt x="2092" y="51"/>
                  </a:cubicBezTo>
                  <a:cubicBezTo>
                    <a:pt x="1898" y="154"/>
                    <a:pt x="1815" y="382"/>
                    <a:pt x="1887" y="583"/>
                  </a:cubicBezTo>
                  <a:cubicBezTo>
                    <a:pt x="1884" y="582"/>
                    <a:pt x="1881" y="582"/>
                    <a:pt x="1878" y="580"/>
                  </a:cubicBezTo>
                  <a:cubicBezTo>
                    <a:pt x="1789" y="563"/>
                    <a:pt x="1705" y="555"/>
                    <a:pt x="1625" y="555"/>
                  </a:cubicBezTo>
                  <a:cubicBezTo>
                    <a:pt x="831" y="555"/>
                    <a:pt x="455" y="1332"/>
                    <a:pt x="455" y="1332"/>
                  </a:cubicBezTo>
                  <a:cubicBezTo>
                    <a:pt x="1" y="1572"/>
                    <a:pt x="159" y="2058"/>
                    <a:pt x="159" y="2058"/>
                  </a:cubicBezTo>
                  <a:lnTo>
                    <a:pt x="2499" y="823"/>
                  </a:lnTo>
                  <a:cubicBezTo>
                    <a:pt x="2499" y="823"/>
                    <a:pt x="2568" y="813"/>
                    <a:pt x="2557" y="784"/>
                  </a:cubicBezTo>
                  <a:lnTo>
                    <a:pt x="2558" y="784"/>
                  </a:lnTo>
                  <a:cubicBezTo>
                    <a:pt x="2725" y="657"/>
                    <a:pt x="2783" y="426"/>
                    <a:pt x="2682" y="234"/>
                  </a:cubicBezTo>
                  <a:cubicBezTo>
                    <a:pt x="2603" y="85"/>
                    <a:pt x="2451" y="1"/>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4038;p52">
              <a:extLst>
                <a:ext uri="{FF2B5EF4-FFF2-40B4-BE49-F238E27FC236}">
                  <a16:creationId xmlns:a16="http://schemas.microsoft.com/office/drawing/2014/main" id="{62ACCB38-8816-24BC-4060-E1726F020ECD}"/>
                </a:ext>
              </a:extLst>
            </p:cNvPr>
            <p:cNvSpPr/>
            <p:nvPr/>
          </p:nvSpPr>
          <p:spPr>
            <a:xfrm>
              <a:off x="4840350" y="2569100"/>
              <a:ext cx="601600" cy="182925"/>
            </a:xfrm>
            <a:custGeom>
              <a:avLst/>
              <a:gdLst/>
              <a:ahLst/>
              <a:cxnLst/>
              <a:rect l="l" t="t" r="r" b="b"/>
              <a:pathLst>
                <a:path w="24064" h="7317" extrusionOk="0">
                  <a:moveTo>
                    <a:pt x="5405" y="0"/>
                  </a:moveTo>
                  <a:cubicBezTo>
                    <a:pt x="3689" y="0"/>
                    <a:pt x="1" y="1555"/>
                    <a:pt x="1" y="1555"/>
                  </a:cubicBezTo>
                  <a:lnTo>
                    <a:pt x="12555" y="2252"/>
                  </a:lnTo>
                  <a:lnTo>
                    <a:pt x="24063" y="7317"/>
                  </a:lnTo>
                  <a:cubicBezTo>
                    <a:pt x="24063" y="7317"/>
                    <a:pt x="20673" y="3306"/>
                    <a:pt x="19361" y="3306"/>
                  </a:cubicBezTo>
                  <a:cubicBezTo>
                    <a:pt x="19339" y="3306"/>
                    <a:pt x="19317" y="3307"/>
                    <a:pt x="19296" y="3309"/>
                  </a:cubicBezTo>
                  <a:cubicBezTo>
                    <a:pt x="18035" y="3447"/>
                    <a:pt x="18289" y="3801"/>
                    <a:pt x="18289" y="3801"/>
                  </a:cubicBezTo>
                  <a:cubicBezTo>
                    <a:pt x="18289" y="3801"/>
                    <a:pt x="15763" y="1121"/>
                    <a:pt x="14466" y="1121"/>
                  </a:cubicBezTo>
                  <a:cubicBezTo>
                    <a:pt x="14374" y="1121"/>
                    <a:pt x="14289" y="1134"/>
                    <a:pt x="14211" y="1163"/>
                  </a:cubicBezTo>
                  <a:cubicBezTo>
                    <a:pt x="13126" y="1563"/>
                    <a:pt x="12632" y="2142"/>
                    <a:pt x="12559" y="2235"/>
                  </a:cubicBezTo>
                  <a:cubicBezTo>
                    <a:pt x="12536" y="2119"/>
                    <a:pt x="12359" y="1380"/>
                    <a:pt x="11572" y="532"/>
                  </a:cubicBezTo>
                  <a:cubicBezTo>
                    <a:pt x="11363" y="306"/>
                    <a:pt x="10968" y="221"/>
                    <a:pt x="10490" y="221"/>
                  </a:cubicBezTo>
                  <a:cubicBezTo>
                    <a:pt x="9011" y="221"/>
                    <a:pt x="6741" y="1036"/>
                    <a:pt x="6741" y="1036"/>
                  </a:cubicBezTo>
                  <a:cubicBezTo>
                    <a:pt x="6741" y="1036"/>
                    <a:pt x="7129" y="835"/>
                    <a:pt x="6066" y="140"/>
                  </a:cubicBezTo>
                  <a:cubicBezTo>
                    <a:pt x="5916" y="42"/>
                    <a:pt x="5687" y="0"/>
                    <a:pt x="5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4039;p52">
              <a:extLst>
                <a:ext uri="{FF2B5EF4-FFF2-40B4-BE49-F238E27FC236}">
                  <a16:creationId xmlns:a16="http://schemas.microsoft.com/office/drawing/2014/main" id="{7C8E09EF-D4FA-FE67-B0E7-E54CB61561C1}"/>
                </a:ext>
              </a:extLst>
            </p:cNvPr>
            <p:cNvSpPr/>
            <p:nvPr/>
          </p:nvSpPr>
          <p:spPr>
            <a:xfrm>
              <a:off x="5108725" y="2806925"/>
              <a:ext cx="277200" cy="156750"/>
            </a:xfrm>
            <a:custGeom>
              <a:avLst/>
              <a:gdLst/>
              <a:ahLst/>
              <a:cxnLst/>
              <a:rect l="l" t="t" r="r" b="b"/>
              <a:pathLst>
                <a:path w="11088" h="6270" extrusionOk="0">
                  <a:moveTo>
                    <a:pt x="4343" y="1"/>
                  </a:moveTo>
                  <a:cubicBezTo>
                    <a:pt x="4044" y="1"/>
                    <a:pt x="3768" y="34"/>
                    <a:pt x="3523" y="109"/>
                  </a:cubicBezTo>
                  <a:cubicBezTo>
                    <a:pt x="944" y="894"/>
                    <a:pt x="0" y="3213"/>
                    <a:pt x="1303" y="4970"/>
                  </a:cubicBezTo>
                  <a:cubicBezTo>
                    <a:pt x="1858" y="5719"/>
                    <a:pt x="3229" y="6269"/>
                    <a:pt x="4827" y="6269"/>
                  </a:cubicBezTo>
                  <a:cubicBezTo>
                    <a:pt x="6979" y="6269"/>
                    <a:pt x="9543" y="5272"/>
                    <a:pt x="11087" y="2420"/>
                  </a:cubicBezTo>
                  <a:lnTo>
                    <a:pt x="11086" y="2420"/>
                  </a:lnTo>
                  <a:cubicBezTo>
                    <a:pt x="11086" y="2420"/>
                    <a:pt x="6890" y="1"/>
                    <a:pt x="4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4040;p52">
              <a:extLst>
                <a:ext uri="{FF2B5EF4-FFF2-40B4-BE49-F238E27FC236}">
                  <a16:creationId xmlns:a16="http://schemas.microsoft.com/office/drawing/2014/main" id="{87F2FC21-16A7-BEDE-6F07-696CDD76B7DC}"/>
                </a:ext>
              </a:extLst>
            </p:cNvPr>
            <p:cNvSpPr/>
            <p:nvPr/>
          </p:nvSpPr>
          <p:spPr>
            <a:xfrm>
              <a:off x="5119500" y="2813375"/>
              <a:ext cx="256300" cy="144925"/>
            </a:xfrm>
            <a:custGeom>
              <a:avLst/>
              <a:gdLst/>
              <a:ahLst/>
              <a:cxnLst/>
              <a:rect l="l" t="t" r="r" b="b"/>
              <a:pathLst>
                <a:path w="10252" h="5797" extrusionOk="0">
                  <a:moveTo>
                    <a:pt x="4016" y="1"/>
                  </a:moveTo>
                  <a:cubicBezTo>
                    <a:pt x="3739" y="1"/>
                    <a:pt x="3484" y="32"/>
                    <a:pt x="3258" y="101"/>
                  </a:cubicBezTo>
                  <a:cubicBezTo>
                    <a:pt x="873" y="828"/>
                    <a:pt x="1" y="2970"/>
                    <a:pt x="1205" y="4595"/>
                  </a:cubicBezTo>
                  <a:cubicBezTo>
                    <a:pt x="1719" y="5288"/>
                    <a:pt x="2986" y="5797"/>
                    <a:pt x="4465" y="5797"/>
                  </a:cubicBezTo>
                  <a:cubicBezTo>
                    <a:pt x="6454" y="5797"/>
                    <a:pt x="8824" y="4875"/>
                    <a:pt x="10252" y="2238"/>
                  </a:cubicBezTo>
                  <a:cubicBezTo>
                    <a:pt x="10252" y="2238"/>
                    <a:pt x="6372" y="1"/>
                    <a:pt x="4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4041;p52">
              <a:extLst>
                <a:ext uri="{FF2B5EF4-FFF2-40B4-BE49-F238E27FC236}">
                  <a16:creationId xmlns:a16="http://schemas.microsoft.com/office/drawing/2014/main" id="{050F03DE-34C3-B628-9658-9C92BFBACA4E}"/>
                </a:ext>
              </a:extLst>
            </p:cNvPr>
            <p:cNvSpPr/>
            <p:nvPr/>
          </p:nvSpPr>
          <p:spPr>
            <a:xfrm>
              <a:off x="5193600" y="2859875"/>
              <a:ext cx="56800" cy="51600"/>
            </a:xfrm>
            <a:custGeom>
              <a:avLst/>
              <a:gdLst/>
              <a:ahLst/>
              <a:cxnLst/>
              <a:rect l="l" t="t" r="r" b="b"/>
              <a:pathLst>
                <a:path w="2272" h="2064" extrusionOk="0">
                  <a:moveTo>
                    <a:pt x="1136" y="0"/>
                  </a:moveTo>
                  <a:cubicBezTo>
                    <a:pt x="669" y="0"/>
                    <a:pt x="247" y="318"/>
                    <a:pt x="133" y="791"/>
                  </a:cubicBezTo>
                  <a:cubicBezTo>
                    <a:pt x="1" y="1346"/>
                    <a:pt x="342" y="1902"/>
                    <a:pt x="896" y="2035"/>
                  </a:cubicBezTo>
                  <a:cubicBezTo>
                    <a:pt x="977" y="2054"/>
                    <a:pt x="1057" y="2063"/>
                    <a:pt x="1137" y="2063"/>
                  </a:cubicBezTo>
                  <a:cubicBezTo>
                    <a:pt x="1603" y="2063"/>
                    <a:pt x="2026" y="1745"/>
                    <a:pt x="2139" y="1271"/>
                  </a:cubicBezTo>
                  <a:cubicBezTo>
                    <a:pt x="2271" y="718"/>
                    <a:pt x="1930" y="161"/>
                    <a:pt x="1377" y="29"/>
                  </a:cubicBezTo>
                  <a:cubicBezTo>
                    <a:pt x="1296" y="10"/>
                    <a:pt x="1215" y="0"/>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4042;p52">
              <a:extLst>
                <a:ext uri="{FF2B5EF4-FFF2-40B4-BE49-F238E27FC236}">
                  <a16:creationId xmlns:a16="http://schemas.microsoft.com/office/drawing/2014/main" id="{09DA460E-A8F6-8AFF-282B-F56C60602232}"/>
                </a:ext>
              </a:extLst>
            </p:cNvPr>
            <p:cNvSpPr/>
            <p:nvPr/>
          </p:nvSpPr>
          <p:spPr>
            <a:xfrm>
              <a:off x="4838050" y="2735625"/>
              <a:ext cx="243350" cy="174125"/>
            </a:xfrm>
            <a:custGeom>
              <a:avLst/>
              <a:gdLst/>
              <a:ahLst/>
              <a:cxnLst/>
              <a:rect l="l" t="t" r="r" b="b"/>
              <a:pathLst>
                <a:path w="9734" h="6965" extrusionOk="0">
                  <a:moveTo>
                    <a:pt x="1154" y="0"/>
                  </a:moveTo>
                  <a:cubicBezTo>
                    <a:pt x="456" y="0"/>
                    <a:pt x="0" y="24"/>
                    <a:pt x="0" y="24"/>
                  </a:cubicBezTo>
                  <a:cubicBezTo>
                    <a:pt x="124" y="4773"/>
                    <a:pt x="4000" y="6965"/>
                    <a:pt x="6397" y="6965"/>
                  </a:cubicBezTo>
                  <a:cubicBezTo>
                    <a:pt x="6853" y="6965"/>
                    <a:pt x="7256" y="6885"/>
                    <a:pt x="7569" y="6729"/>
                  </a:cubicBezTo>
                  <a:cubicBezTo>
                    <a:pt x="9526" y="5752"/>
                    <a:pt x="9734" y="3258"/>
                    <a:pt x="7791" y="1389"/>
                  </a:cubicBezTo>
                  <a:cubicBezTo>
                    <a:pt x="6521" y="168"/>
                    <a:pt x="2995" y="0"/>
                    <a:pt x="1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4043;p52">
              <a:extLst>
                <a:ext uri="{FF2B5EF4-FFF2-40B4-BE49-F238E27FC236}">
                  <a16:creationId xmlns:a16="http://schemas.microsoft.com/office/drawing/2014/main" id="{C3239719-1616-416D-C9F7-3362524D246E}"/>
                </a:ext>
              </a:extLst>
            </p:cNvPr>
            <p:cNvSpPr/>
            <p:nvPr/>
          </p:nvSpPr>
          <p:spPr>
            <a:xfrm>
              <a:off x="4846175" y="2741950"/>
              <a:ext cx="225025" cy="161000"/>
            </a:xfrm>
            <a:custGeom>
              <a:avLst/>
              <a:gdLst/>
              <a:ahLst/>
              <a:cxnLst/>
              <a:rect l="l" t="t" r="r" b="b"/>
              <a:pathLst>
                <a:path w="9001" h="6440" extrusionOk="0">
                  <a:moveTo>
                    <a:pt x="1071" y="0"/>
                  </a:moveTo>
                  <a:cubicBezTo>
                    <a:pt x="424" y="0"/>
                    <a:pt x="1" y="23"/>
                    <a:pt x="1" y="23"/>
                  </a:cubicBezTo>
                  <a:cubicBezTo>
                    <a:pt x="116" y="4412"/>
                    <a:pt x="3700" y="6440"/>
                    <a:pt x="5916" y="6440"/>
                  </a:cubicBezTo>
                  <a:cubicBezTo>
                    <a:pt x="6338" y="6440"/>
                    <a:pt x="6710" y="6366"/>
                    <a:pt x="6999" y="6222"/>
                  </a:cubicBezTo>
                  <a:cubicBezTo>
                    <a:pt x="8809" y="5318"/>
                    <a:pt x="9001" y="3012"/>
                    <a:pt x="7205" y="1284"/>
                  </a:cubicBezTo>
                  <a:cubicBezTo>
                    <a:pt x="6030" y="155"/>
                    <a:pt x="2774"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4044;p52">
              <a:extLst>
                <a:ext uri="{FF2B5EF4-FFF2-40B4-BE49-F238E27FC236}">
                  <a16:creationId xmlns:a16="http://schemas.microsoft.com/office/drawing/2014/main" id="{1AD72F93-605D-38AD-57E0-DF01E8588057}"/>
                </a:ext>
              </a:extLst>
            </p:cNvPr>
            <p:cNvSpPr/>
            <p:nvPr/>
          </p:nvSpPr>
          <p:spPr>
            <a:xfrm>
              <a:off x="4947525" y="2800950"/>
              <a:ext cx="56775" cy="51600"/>
            </a:xfrm>
            <a:custGeom>
              <a:avLst/>
              <a:gdLst/>
              <a:ahLst/>
              <a:cxnLst/>
              <a:rect l="l" t="t" r="r" b="b"/>
              <a:pathLst>
                <a:path w="2271" h="2064" extrusionOk="0">
                  <a:moveTo>
                    <a:pt x="1135" y="0"/>
                  </a:moveTo>
                  <a:cubicBezTo>
                    <a:pt x="669" y="0"/>
                    <a:pt x="246" y="318"/>
                    <a:pt x="132" y="791"/>
                  </a:cubicBezTo>
                  <a:cubicBezTo>
                    <a:pt x="0" y="1346"/>
                    <a:pt x="341" y="1901"/>
                    <a:pt x="896" y="2035"/>
                  </a:cubicBezTo>
                  <a:cubicBezTo>
                    <a:pt x="976" y="2054"/>
                    <a:pt x="1057" y="2063"/>
                    <a:pt x="1136" y="2063"/>
                  </a:cubicBezTo>
                  <a:cubicBezTo>
                    <a:pt x="1602" y="2063"/>
                    <a:pt x="2025" y="1745"/>
                    <a:pt x="2138" y="1272"/>
                  </a:cubicBezTo>
                  <a:cubicBezTo>
                    <a:pt x="2271" y="718"/>
                    <a:pt x="1929" y="162"/>
                    <a:pt x="1376" y="29"/>
                  </a:cubicBezTo>
                  <a:cubicBezTo>
                    <a:pt x="1295" y="9"/>
                    <a:pt x="1215"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4045;p52">
              <a:extLst>
                <a:ext uri="{FF2B5EF4-FFF2-40B4-BE49-F238E27FC236}">
                  <a16:creationId xmlns:a16="http://schemas.microsoft.com/office/drawing/2014/main" id="{58D2B502-391B-F6F3-0990-40901EDB699D}"/>
                </a:ext>
              </a:extLst>
            </p:cNvPr>
            <p:cNvSpPr/>
            <p:nvPr/>
          </p:nvSpPr>
          <p:spPr>
            <a:xfrm>
              <a:off x="4882900" y="2941575"/>
              <a:ext cx="366925" cy="143800"/>
            </a:xfrm>
            <a:custGeom>
              <a:avLst/>
              <a:gdLst/>
              <a:ahLst/>
              <a:cxnLst/>
              <a:rect l="l" t="t" r="r" b="b"/>
              <a:pathLst>
                <a:path w="14677" h="5752" extrusionOk="0">
                  <a:moveTo>
                    <a:pt x="2353" y="1"/>
                  </a:moveTo>
                  <a:cubicBezTo>
                    <a:pt x="2353" y="1"/>
                    <a:pt x="0" y="272"/>
                    <a:pt x="830" y="2201"/>
                  </a:cubicBezTo>
                  <a:cubicBezTo>
                    <a:pt x="1660" y="4132"/>
                    <a:pt x="6576" y="5215"/>
                    <a:pt x="6576" y="5215"/>
                  </a:cubicBezTo>
                  <a:cubicBezTo>
                    <a:pt x="6576" y="5215"/>
                    <a:pt x="8648" y="5751"/>
                    <a:pt x="10537" y="5751"/>
                  </a:cubicBezTo>
                  <a:cubicBezTo>
                    <a:pt x="11545" y="5751"/>
                    <a:pt x="12501" y="5599"/>
                    <a:pt x="13063" y="5131"/>
                  </a:cubicBezTo>
                  <a:cubicBezTo>
                    <a:pt x="14677" y="3786"/>
                    <a:pt x="12704" y="2479"/>
                    <a:pt x="12703" y="2479"/>
                  </a:cubicBezTo>
                  <a:lnTo>
                    <a:pt x="12703" y="2479"/>
                  </a:lnTo>
                  <a:cubicBezTo>
                    <a:pt x="12703" y="2479"/>
                    <a:pt x="13646" y="3446"/>
                    <a:pt x="13068" y="4266"/>
                  </a:cubicBezTo>
                  <a:cubicBezTo>
                    <a:pt x="12783" y="4669"/>
                    <a:pt x="12062" y="4808"/>
                    <a:pt x="11207" y="4808"/>
                  </a:cubicBezTo>
                  <a:cubicBezTo>
                    <a:pt x="9339" y="4808"/>
                    <a:pt x="6832" y="4148"/>
                    <a:pt x="6832" y="4148"/>
                  </a:cubicBezTo>
                  <a:cubicBezTo>
                    <a:pt x="6832" y="4148"/>
                    <a:pt x="4314" y="3604"/>
                    <a:pt x="2650" y="2763"/>
                  </a:cubicBezTo>
                  <a:cubicBezTo>
                    <a:pt x="1878" y="2373"/>
                    <a:pt x="1289" y="1921"/>
                    <a:pt x="1218" y="1429"/>
                  </a:cubicBezTo>
                  <a:cubicBezTo>
                    <a:pt x="1075" y="435"/>
                    <a:pt x="2353" y="1"/>
                    <a:pt x="2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4046;p52">
              <a:extLst>
                <a:ext uri="{FF2B5EF4-FFF2-40B4-BE49-F238E27FC236}">
                  <a16:creationId xmlns:a16="http://schemas.microsoft.com/office/drawing/2014/main" id="{40F9C1F3-19DA-0772-6714-023EA250AB36}"/>
                </a:ext>
              </a:extLst>
            </p:cNvPr>
            <p:cNvSpPr/>
            <p:nvPr/>
          </p:nvSpPr>
          <p:spPr>
            <a:xfrm>
              <a:off x="5132475" y="2741900"/>
              <a:ext cx="249725" cy="100725"/>
            </a:xfrm>
            <a:custGeom>
              <a:avLst/>
              <a:gdLst/>
              <a:ahLst/>
              <a:cxnLst/>
              <a:rect l="l" t="t" r="r" b="b"/>
              <a:pathLst>
                <a:path w="9989" h="4029" extrusionOk="0">
                  <a:moveTo>
                    <a:pt x="2895" y="0"/>
                  </a:moveTo>
                  <a:cubicBezTo>
                    <a:pt x="1931" y="0"/>
                    <a:pt x="947" y="276"/>
                    <a:pt x="1" y="974"/>
                  </a:cubicBezTo>
                  <a:cubicBezTo>
                    <a:pt x="1" y="974"/>
                    <a:pt x="564" y="576"/>
                    <a:pt x="1812" y="576"/>
                  </a:cubicBezTo>
                  <a:cubicBezTo>
                    <a:pt x="3378" y="576"/>
                    <a:pt x="6024" y="1203"/>
                    <a:pt x="9989" y="4029"/>
                  </a:cubicBezTo>
                  <a:cubicBezTo>
                    <a:pt x="9989" y="4029"/>
                    <a:pt x="6580"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4047;p52">
              <a:extLst>
                <a:ext uri="{FF2B5EF4-FFF2-40B4-BE49-F238E27FC236}">
                  <a16:creationId xmlns:a16="http://schemas.microsoft.com/office/drawing/2014/main" id="{6DD7EB40-1225-659B-EDD3-444C9D8E494A}"/>
                </a:ext>
              </a:extLst>
            </p:cNvPr>
            <p:cNvSpPr/>
            <p:nvPr/>
          </p:nvSpPr>
          <p:spPr>
            <a:xfrm>
              <a:off x="4852575" y="2689950"/>
              <a:ext cx="257250" cy="70850"/>
            </a:xfrm>
            <a:custGeom>
              <a:avLst/>
              <a:gdLst/>
              <a:ahLst/>
              <a:cxnLst/>
              <a:rect l="l" t="t" r="r" b="b"/>
              <a:pathLst>
                <a:path w="10290" h="2834" extrusionOk="0">
                  <a:moveTo>
                    <a:pt x="5055" y="0"/>
                  </a:moveTo>
                  <a:cubicBezTo>
                    <a:pt x="2456" y="0"/>
                    <a:pt x="1" y="1033"/>
                    <a:pt x="1" y="1033"/>
                  </a:cubicBezTo>
                  <a:cubicBezTo>
                    <a:pt x="1499" y="808"/>
                    <a:pt x="2787" y="715"/>
                    <a:pt x="3893" y="715"/>
                  </a:cubicBezTo>
                  <a:cubicBezTo>
                    <a:pt x="9169" y="715"/>
                    <a:pt x="10290" y="2834"/>
                    <a:pt x="10290" y="2834"/>
                  </a:cubicBezTo>
                  <a:cubicBezTo>
                    <a:pt x="9178" y="623"/>
                    <a:pt x="7073" y="0"/>
                    <a:pt x="5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4048;p52">
              <a:extLst>
                <a:ext uri="{FF2B5EF4-FFF2-40B4-BE49-F238E27FC236}">
                  <a16:creationId xmlns:a16="http://schemas.microsoft.com/office/drawing/2014/main" id="{B79EDC36-5868-E292-AF6C-E4627E0DAA98}"/>
                </a:ext>
              </a:extLst>
            </p:cNvPr>
            <p:cNvSpPr/>
            <p:nvPr/>
          </p:nvSpPr>
          <p:spPr>
            <a:xfrm>
              <a:off x="5399675" y="2792875"/>
              <a:ext cx="28600" cy="25950"/>
            </a:xfrm>
            <a:custGeom>
              <a:avLst/>
              <a:gdLst/>
              <a:ahLst/>
              <a:cxnLst/>
              <a:rect l="l" t="t" r="r" b="b"/>
              <a:pathLst>
                <a:path w="1144" h="1038" extrusionOk="0">
                  <a:moveTo>
                    <a:pt x="572" y="1"/>
                  </a:moveTo>
                  <a:cubicBezTo>
                    <a:pt x="337" y="1"/>
                    <a:pt x="124" y="160"/>
                    <a:pt x="67" y="398"/>
                  </a:cubicBezTo>
                  <a:cubicBezTo>
                    <a:pt x="1" y="676"/>
                    <a:pt x="173" y="956"/>
                    <a:pt x="451" y="1023"/>
                  </a:cubicBezTo>
                  <a:cubicBezTo>
                    <a:pt x="492" y="1033"/>
                    <a:pt x="532" y="1037"/>
                    <a:pt x="572" y="1037"/>
                  </a:cubicBezTo>
                  <a:cubicBezTo>
                    <a:pt x="807" y="1037"/>
                    <a:pt x="1020" y="878"/>
                    <a:pt x="1077" y="640"/>
                  </a:cubicBezTo>
                  <a:cubicBezTo>
                    <a:pt x="1143" y="362"/>
                    <a:pt x="971" y="82"/>
                    <a:pt x="693" y="15"/>
                  </a:cubicBezTo>
                  <a:cubicBezTo>
                    <a:pt x="652"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4049;p52">
              <a:extLst>
                <a:ext uri="{FF2B5EF4-FFF2-40B4-BE49-F238E27FC236}">
                  <a16:creationId xmlns:a16="http://schemas.microsoft.com/office/drawing/2014/main" id="{3468CC4E-922D-B699-651B-EDCB726099FB}"/>
                </a:ext>
              </a:extLst>
            </p:cNvPr>
            <p:cNvSpPr/>
            <p:nvPr/>
          </p:nvSpPr>
          <p:spPr>
            <a:xfrm>
              <a:off x="5360675" y="2759475"/>
              <a:ext cx="48900" cy="41525"/>
            </a:xfrm>
            <a:custGeom>
              <a:avLst/>
              <a:gdLst/>
              <a:ahLst/>
              <a:cxnLst/>
              <a:rect l="l" t="t" r="r" b="b"/>
              <a:pathLst>
                <a:path w="1956" h="1661" extrusionOk="0">
                  <a:moveTo>
                    <a:pt x="570" y="1"/>
                  </a:moveTo>
                  <a:cubicBezTo>
                    <a:pt x="336" y="1"/>
                    <a:pt x="124" y="160"/>
                    <a:pt x="67" y="398"/>
                  </a:cubicBezTo>
                  <a:cubicBezTo>
                    <a:pt x="0" y="676"/>
                    <a:pt x="172" y="956"/>
                    <a:pt x="450" y="1023"/>
                  </a:cubicBezTo>
                  <a:cubicBezTo>
                    <a:pt x="490" y="1033"/>
                    <a:pt x="531" y="1037"/>
                    <a:pt x="570" y="1037"/>
                  </a:cubicBezTo>
                  <a:cubicBezTo>
                    <a:pt x="709" y="1037"/>
                    <a:pt x="841" y="980"/>
                    <a:pt x="937" y="884"/>
                  </a:cubicBezTo>
                  <a:lnTo>
                    <a:pt x="937" y="884"/>
                  </a:lnTo>
                  <a:cubicBezTo>
                    <a:pt x="913" y="926"/>
                    <a:pt x="892" y="972"/>
                    <a:pt x="879" y="1022"/>
                  </a:cubicBezTo>
                  <a:cubicBezTo>
                    <a:pt x="813" y="1300"/>
                    <a:pt x="984" y="1580"/>
                    <a:pt x="1263" y="1647"/>
                  </a:cubicBezTo>
                  <a:cubicBezTo>
                    <a:pt x="1304" y="1656"/>
                    <a:pt x="1344" y="1661"/>
                    <a:pt x="1384" y="1661"/>
                  </a:cubicBezTo>
                  <a:cubicBezTo>
                    <a:pt x="1619" y="1661"/>
                    <a:pt x="1832" y="1501"/>
                    <a:pt x="1889" y="1263"/>
                  </a:cubicBezTo>
                  <a:cubicBezTo>
                    <a:pt x="1955" y="985"/>
                    <a:pt x="1783" y="705"/>
                    <a:pt x="1504" y="639"/>
                  </a:cubicBezTo>
                  <a:cubicBezTo>
                    <a:pt x="1464" y="629"/>
                    <a:pt x="1423" y="624"/>
                    <a:pt x="1384" y="624"/>
                  </a:cubicBezTo>
                  <a:cubicBezTo>
                    <a:pt x="1245" y="624"/>
                    <a:pt x="1113" y="682"/>
                    <a:pt x="1017" y="777"/>
                  </a:cubicBezTo>
                  <a:cubicBezTo>
                    <a:pt x="1043" y="735"/>
                    <a:pt x="1063" y="690"/>
                    <a:pt x="1075" y="640"/>
                  </a:cubicBezTo>
                  <a:cubicBezTo>
                    <a:pt x="1142" y="361"/>
                    <a:pt x="971" y="82"/>
                    <a:pt x="692" y="15"/>
                  </a:cubicBezTo>
                  <a:cubicBezTo>
                    <a:pt x="651" y="5"/>
                    <a:pt x="610"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4050;p52">
              <a:extLst>
                <a:ext uri="{FF2B5EF4-FFF2-40B4-BE49-F238E27FC236}">
                  <a16:creationId xmlns:a16="http://schemas.microsoft.com/office/drawing/2014/main" id="{A475A001-46C3-1AF5-C27B-C6C3641ABEBA}"/>
                </a:ext>
              </a:extLst>
            </p:cNvPr>
            <p:cNvSpPr/>
            <p:nvPr/>
          </p:nvSpPr>
          <p:spPr>
            <a:xfrm>
              <a:off x="5294525" y="2722200"/>
              <a:ext cx="73300" cy="48525"/>
            </a:xfrm>
            <a:custGeom>
              <a:avLst/>
              <a:gdLst/>
              <a:ahLst/>
              <a:cxnLst/>
              <a:rect l="l" t="t" r="r" b="b"/>
              <a:pathLst>
                <a:path w="2932" h="1941" extrusionOk="0">
                  <a:moveTo>
                    <a:pt x="571" y="0"/>
                  </a:moveTo>
                  <a:cubicBezTo>
                    <a:pt x="336" y="0"/>
                    <a:pt x="124" y="160"/>
                    <a:pt x="67" y="398"/>
                  </a:cubicBezTo>
                  <a:cubicBezTo>
                    <a:pt x="0" y="676"/>
                    <a:pt x="172" y="956"/>
                    <a:pt x="450" y="1023"/>
                  </a:cubicBezTo>
                  <a:cubicBezTo>
                    <a:pt x="491" y="1032"/>
                    <a:pt x="531" y="1037"/>
                    <a:pt x="571" y="1037"/>
                  </a:cubicBezTo>
                  <a:cubicBezTo>
                    <a:pt x="727" y="1037"/>
                    <a:pt x="872" y="966"/>
                    <a:pt x="969" y="848"/>
                  </a:cubicBezTo>
                  <a:lnTo>
                    <a:pt x="969" y="848"/>
                  </a:lnTo>
                  <a:cubicBezTo>
                    <a:pt x="911" y="1123"/>
                    <a:pt x="1080" y="1394"/>
                    <a:pt x="1355" y="1459"/>
                  </a:cubicBezTo>
                  <a:cubicBezTo>
                    <a:pt x="1395" y="1469"/>
                    <a:pt x="1435" y="1474"/>
                    <a:pt x="1474" y="1474"/>
                  </a:cubicBezTo>
                  <a:cubicBezTo>
                    <a:pt x="1621" y="1474"/>
                    <a:pt x="1759" y="1410"/>
                    <a:pt x="1856" y="1304"/>
                  </a:cubicBezTo>
                  <a:lnTo>
                    <a:pt x="1856" y="1304"/>
                  </a:lnTo>
                  <a:cubicBezTo>
                    <a:pt x="1791" y="1582"/>
                    <a:pt x="1962" y="1861"/>
                    <a:pt x="2240" y="1926"/>
                  </a:cubicBezTo>
                  <a:cubicBezTo>
                    <a:pt x="2280" y="1936"/>
                    <a:pt x="2321" y="1941"/>
                    <a:pt x="2361" y="1941"/>
                  </a:cubicBezTo>
                  <a:cubicBezTo>
                    <a:pt x="2596" y="1941"/>
                    <a:pt x="2808" y="1781"/>
                    <a:pt x="2865" y="1543"/>
                  </a:cubicBezTo>
                  <a:cubicBezTo>
                    <a:pt x="2932" y="1265"/>
                    <a:pt x="2760" y="985"/>
                    <a:pt x="2481" y="918"/>
                  </a:cubicBezTo>
                  <a:cubicBezTo>
                    <a:pt x="2441" y="908"/>
                    <a:pt x="2401" y="904"/>
                    <a:pt x="2361" y="904"/>
                  </a:cubicBezTo>
                  <a:cubicBezTo>
                    <a:pt x="2215" y="904"/>
                    <a:pt x="2077" y="968"/>
                    <a:pt x="1980" y="1074"/>
                  </a:cubicBezTo>
                  <a:cubicBezTo>
                    <a:pt x="2045" y="796"/>
                    <a:pt x="1874" y="517"/>
                    <a:pt x="1596" y="451"/>
                  </a:cubicBezTo>
                  <a:cubicBezTo>
                    <a:pt x="1556" y="442"/>
                    <a:pt x="1515" y="437"/>
                    <a:pt x="1475" y="437"/>
                  </a:cubicBezTo>
                  <a:cubicBezTo>
                    <a:pt x="1320" y="437"/>
                    <a:pt x="1174" y="508"/>
                    <a:pt x="1077" y="626"/>
                  </a:cubicBezTo>
                  <a:cubicBezTo>
                    <a:pt x="1136" y="351"/>
                    <a:pt x="966" y="80"/>
                    <a:pt x="693" y="15"/>
                  </a:cubicBezTo>
                  <a:cubicBezTo>
                    <a:pt x="652" y="5"/>
                    <a:pt x="611" y="0"/>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4051;p52">
              <a:extLst>
                <a:ext uri="{FF2B5EF4-FFF2-40B4-BE49-F238E27FC236}">
                  <a16:creationId xmlns:a16="http://schemas.microsoft.com/office/drawing/2014/main" id="{0950A1E1-7781-A6CA-F019-E2EABD1926AC}"/>
                </a:ext>
              </a:extLst>
            </p:cNvPr>
            <p:cNvSpPr/>
            <p:nvPr/>
          </p:nvSpPr>
          <p:spPr>
            <a:xfrm>
              <a:off x="5270225" y="2712300"/>
              <a:ext cx="28575" cy="25975"/>
            </a:xfrm>
            <a:custGeom>
              <a:avLst/>
              <a:gdLst/>
              <a:ahLst/>
              <a:cxnLst/>
              <a:rect l="l" t="t" r="r" b="b"/>
              <a:pathLst>
                <a:path w="1143" h="1039" extrusionOk="0">
                  <a:moveTo>
                    <a:pt x="571" y="1"/>
                  </a:moveTo>
                  <a:cubicBezTo>
                    <a:pt x="337" y="1"/>
                    <a:pt x="124" y="161"/>
                    <a:pt x="67" y="398"/>
                  </a:cubicBezTo>
                  <a:cubicBezTo>
                    <a:pt x="1" y="677"/>
                    <a:pt x="172" y="957"/>
                    <a:pt x="451" y="1024"/>
                  </a:cubicBezTo>
                  <a:cubicBezTo>
                    <a:pt x="491" y="1034"/>
                    <a:pt x="532" y="1038"/>
                    <a:pt x="572" y="1038"/>
                  </a:cubicBezTo>
                  <a:cubicBezTo>
                    <a:pt x="806" y="1038"/>
                    <a:pt x="1019" y="878"/>
                    <a:pt x="1076" y="641"/>
                  </a:cubicBezTo>
                  <a:cubicBezTo>
                    <a:pt x="1142" y="362"/>
                    <a:pt x="971" y="82"/>
                    <a:pt x="692" y="15"/>
                  </a:cubicBezTo>
                  <a:cubicBezTo>
                    <a:pt x="652" y="5"/>
                    <a:pt x="611" y="1"/>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4052;p52">
              <a:extLst>
                <a:ext uri="{FF2B5EF4-FFF2-40B4-BE49-F238E27FC236}">
                  <a16:creationId xmlns:a16="http://schemas.microsoft.com/office/drawing/2014/main" id="{C313A786-D143-6C9D-FF1B-505EF8D310A8}"/>
                </a:ext>
              </a:extLst>
            </p:cNvPr>
            <p:cNvSpPr/>
            <p:nvPr/>
          </p:nvSpPr>
          <p:spPr>
            <a:xfrm>
              <a:off x="5245875" y="2702725"/>
              <a:ext cx="28550" cy="25925"/>
            </a:xfrm>
            <a:custGeom>
              <a:avLst/>
              <a:gdLst/>
              <a:ahLst/>
              <a:cxnLst/>
              <a:rect l="l" t="t" r="r" b="b"/>
              <a:pathLst>
                <a:path w="1142" h="1037" extrusionOk="0">
                  <a:moveTo>
                    <a:pt x="570" y="0"/>
                  </a:moveTo>
                  <a:cubicBezTo>
                    <a:pt x="336" y="0"/>
                    <a:pt x="124" y="160"/>
                    <a:pt x="67" y="398"/>
                  </a:cubicBezTo>
                  <a:cubicBezTo>
                    <a:pt x="0" y="676"/>
                    <a:pt x="171" y="956"/>
                    <a:pt x="450" y="1023"/>
                  </a:cubicBezTo>
                  <a:cubicBezTo>
                    <a:pt x="491" y="1032"/>
                    <a:pt x="532" y="1037"/>
                    <a:pt x="572" y="1037"/>
                  </a:cubicBezTo>
                  <a:cubicBezTo>
                    <a:pt x="806" y="1037"/>
                    <a:pt x="1018" y="877"/>
                    <a:pt x="1075" y="639"/>
                  </a:cubicBezTo>
                  <a:cubicBezTo>
                    <a:pt x="1142" y="361"/>
                    <a:pt x="970" y="81"/>
                    <a:pt x="691" y="14"/>
                  </a:cubicBezTo>
                  <a:cubicBezTo>
                    <a:pt x="651" y="5"/>
                    <a:pt x="61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4053;p52">
              <a:extLst>
                <a:ext uri="{FF2B5EF4-FFF2-40B4-BE49-F238E27FC236}">
                  <a16:creationId xmlns:a16="http://schemas.microsoft.com/office/drawing/2014/main" id="{C3A16C90-04E6-45ED-3D64-67EAA0887737}"/>
                </a:ext>
              </a:extLst>
            </p:cNvPr>
            <p:cNvSpPr/>
            <p:nvPr/>
          </p:nvSpPr>
          <p:spPr>
            <a:xfrm>
              <a:off x="5221350" y="2693650"/>
              <a:ext cx="28600" cy="25950"/>
            </a:xfrm>
            <a:custGeom>
              <a:avLst/>
              <a:gdLst/>
              <a:ahLst/>
              <a:cxnLst/>
              <a:rect l="l" t="t" r="r" b="b"/>
              <a:pathLst>
                <a:path w="1144" h="1038" extrusionOk="0">
                  <a:moveTo>
                    <a:pt x="572" y="1"/>
                  </a:moveTo>
                  <a:cubicBezTo>
                    <a:pt x="337" y="1"/>
                    <a:pt x="125" y="160"/>
                    <a:pt x="68" y="399"/>
                  </a:cubicBezTo>
                  <a:cubicBezTo>
                    <a:pt x="1" y="678"/>
                    <a:pt x="173" y="957"/>
                    <a:pt x="451" y="1023"/>
                  </a:cubicBezTo>
                  <a:cubicBezTo>
                    <a:pt x="492" y="1033"/>
                    <a:pt x="532" y="1038"/>
                    <a:pt x="573" y="1038"/>
                  </a:cubicBezTo>
                  <a:cubicBezTo>
                    <a:pt x="807" y="1038"/>
                    <a:pt x="1020" y="878"/>
                    <a:pt x="1077" y="640"/>
                  </a:cubicBezTo>
                  <a:cubicBezTo>
                    <a:pt x="1143" y="362"/>
                    <a:pt x="971"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4054;p52">
              <a:extLst>
                <a:ext uri="{FF2B5EF4-FFF2-40B4-BE49-F238E27FC236}">
                  <a16:creationId xmlns:a16="http://schemas.microsoft.com/office/drawing/2014/main" id="{0539DBFD-BA33-C648-BBDE-01E90FF69DE6}"/>
                </a:ext>
              </a:extLst>
            </p:cNvPr>
            <p:cNvSpPr/>
            <p:nvPr/>
          </p:nvSpPr>
          <p:spPr>
            <a:xfrm>
              <a:off x="5196650" y="2685425"/>
              <a:ext cx="28600" cy="25950"/>
            </a:xfrm>
            <a:custGeom>
              <a:avLst/>
              <a:gdLst/>
              <a:ahLst/>
              <a:cxnLst/>
              <a:rect l="l" t="t" r="r" b="b"/>
              <a:pathLst>
                <a:path w="1144" h="1038" extrusionOk="0">
                  <a:moveTo>
                    <a:pt x="572" y="1"/>
                  </a:moveTo>
                  <a:cubicBezTo>
                    <a:pt x="337" y="1"/>
                    <a:pt x="124" y="160"/>
                    <a:pt x="68" y="399"/>
                  </a:cubicBezTo>
                  <a:cubicBezTo>
                    <a:pt x="1" y="676"/>
                    <a:pt x="173" y="957"/>
                    <a:pt x="452" y="1023"/>
                  </a:cubicBezTo>
                  <a:cubicBezTo>
                    <a:pt x="493" y="1033"/>
                    <a:pt x="533" y="1038"/>
                    <a:pt x="573" y="1038"/>
                  </a:cubicBezTo>
                  <a:cubicBezTo>
                    <a:pt x="807" y="1038"/>
                    <a:pt x="1020" y="878"/>
                    <a:pt x="1077" y="640"/>
                  </a:cubicBezTo>
                  <a:cubicBezTo>
                    <a:pt x="1143" y="361"/>
                    <a:pt x="971"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4055;p52">
              <a:extLst>
                <a:ext uri="{FF2B5EF4-FFF2-40B4-BE49-F238E27FC236}">
                  <a16:creationId xmlns:a16="http://schemas.microsoft.com/office/drawing/2014/main" id="{005DDF6F-5DC2-EBEB-FC5E-49907E8C6D51}"/>
                </a:ext>
              </a:extLst>
            </p:cNvPr>
            <p:cNvSpPr/>
            <p:nvPr/>
          </p:nvSpPr>
          <p:spPr>
            <a:xfrm>
              <a:off x="4826625" y="2655650"/>
              <a:ext cx="28575" cy="25950"/>
            </a:xfrm>
            <a:custGeom>
              <a:avLst/>
              <a:gdLst/>
              <a:ahLst/>
              <a:cxnLst/>
              <a:rect l="l" t="t" r="r" b="b"/>
              <a:pathLst>
                <a:path w="1143" h="1038" extrusionOk="0">
                  <a:moveTo>
                    <a:pt x="571" y="0"/>
                  </a:moveTo>
                  <a:cubicBezTo>
                    <a:pt x="337" y="0"/>
                    <a:pt x="124" y="160"/>
                    <a:pt x="67" y="398"/>
                  </a:cubicBezTo>
                  <a:cubicBezTo>
                    <a:pt x="0" y="677"/>
                    <a:pt x="173" y="956"/>
                    <a:pt x="451" y="1023"/>
                  </a:cubicBezTo>
                  <a:cubicBezTo>
                    <a:pt x="491" y="1033"/>
                    <a:pt x="532" y="1037"/>
                    <a:pt x="572" y="1037"/>
                  </a:cubicBezTo>
                  <a:cubicBezTo>
                    <a:pt x="807" y="1037"/>
                    <a:pt x="1019" y="878"/>
                    <a:pt x="1076" y="639"/>
                  </a:cubicBezTo>
                  <a:cubicBezTo>
                    <a:pt x="1143" y="362"/>
                    <a:pt x="971" y="81"/>
                    <a:pt x="693" y="15"/>
                  </a:cubicBezTo>
                  <a:cubicBezTo>
                    <a:pt x="652" y="5"/>
                    <a:pt x="611" y="0"/>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4056;p52">
              <a:extLst>
                <a:ext uri="{FF2B5EF4-FFF2-40B4-BE49-F238E27FC236}">
                  <a16:creationId xmlns:a16="http://schemas.microsoft.com/office/drawing/2014/main" id="{99FBA270-8694-4E92-EC47-ECB738FB351B}"/>
                </a:ext>
              </a:extLst>
            </p:cNvPr>
            <p:cNvSpPr/>
            <p:nvPr/>
          </p:nvSpPr>
          <p:spPr>
            <a:xfrm>
              <a:off x="4850275" y="2643650"/>
              <a:ext cx="55975" cy="30450"/>
            </a:xfrm>
            <a:custGeom>
              <a:avLst/>
              <a:gdLst/>
              <a:ahLst/>
              <a:cxnLst/>
              <a:rect l="l" t="t" r="r" b="b"/>
              <a:pathLst>
                <a:path w="2239" h="1218" extrusionOk="0">
                  <a:moveTo>
                    <a:pt x="1649" y="0"/>
                  </a:moveTo>
                  <a:cubicBezTo>
                    <a:pt x="1535" y="0"/>
                    <a:pt x="1421" y="44"/>
                    <a:pt x="1327" y="113"/>
                  </a:cubicBezTo>
                  <a:cubicBezTo>
                    <a:pt x="1128" y="257"/>
                    <a:pt x="1099" y="403"/>
                    <a:pt x="1107" y="543"/>
                  </a:cubicBezTo>
                  <a:cubicBezTo>
                    <a:pt x="1041" y="340"/>
                    <a:pt x="855" y="184"/>
                    <a:pt x="610" y="184"/>
                  </a:cubicBezTo>
                  <a:cubicBezTo>
                    <a:pt x="608" y="184"/>
                    <a:pt x="605" y="184"/>
                    <a:pt x="603" y="184"/>
                  </a:cubicBezTo>
                  <a:cubicBezTo>
                    <a:pt x="417" y="186"/>
                    <a:pt x="240" y="295"/>
                    <a:pt x="157" y="459"/>
                  </a:cubicBezTo>
                  <a:cubicBezTo>
                    <a:pt x="0" y="766"/>
                    <a:pt x="168" y="1114"/>
                    <a:pt x="474" y="1202"/>
                  </a:cubicBezTo>
                  <a:cubicBezTo>
                    <a:pt x="511" y="1212"/>
                    <a:pt x="549" y="1217"/>
                    <a:pt x="588" y="1217"/>
                  </a:cubicBezTo>
                  <a:cubicBezTo>
                    <a:pt x="701" y="1217"/>
                    <a:pt x="815" y="1173"/>
                    <a:pt x="909" y="1106"/>
                  </a:cubicBezTo>
                  <a:cubicBezTo>
                    <a:pt x="1109" y="962"/>
                    <a:pt x="1138" y="815"/>
                    <a:pt x="1132" y="675"/>
                  </a:cubicBezTo>
                  <a:lnTo>
                    <a:pt x="1132" y="675"/>
                  </a:lnTo>
                  <a:cubicBezTo>
                    <a:pt x="1197" y="878"/>
                    <a:pt x="1385" y="1034"/>
                    <a:pt x="1631" y="1034"/>
                  </a:cubicBezTo>
                  <a:cubicBezTo>
                    <a:pt x="1633" y="1034"/>
                    <a:pt x="1634" y="1034"/>
                    <a:pt x="1636" y="1034"/>
                  </a:cubicBezTo>
                  <a:cubicBezTo>
                    <a:pt x="1821" y="1032"/>
                    <a:pt x="1997" y="923"/>
                    <a:pt x="2082" y="757"/>
                  </a:cubicBezTo>
                  <a:cubicBezTo>
                    <a:pt x="2239" y="450"/>
                    <a:pt x="2070" y="101"/>
                    <a:pt x="1763" y="16"/>
                  </a:cubicBezTo>
                  <a:cubicBezTo>
                    <a:pt x="1726" y="5"/>
                    <a:pt x="1687" y="0"/>
                    <a:pt x="1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4057;p52">
              <a:extLst>
                <a:ext uri="{FF2B5EF4-FFF2-40B4-BE49-F238E27FC236}">
                  <a16:creationId xmlns:a16="http://schemas.microsoft.com/office/drawing/2014/main" id="{083AB344-354E-61D8-158B-1C4EB89D7431}"/>
                </a:ext>
              </a:extLst>
            </p:cNvPr>
            <p:cNvSpPr/>
            <p:nvPr/>
          </p:nvSpPr>
          <p:spPr>
            <a:xfrm>
              <a:off x="4902275" y="2639750"/>
              <a:ext cx="78725" cy="26475"/>
            </a:xfrm>
            <a:custGeom>
              <a:avLst/>
              <a:gdLst/>
              <a:ahLst/>
              <a:cxnLst/>
              <a:rect l="l" t="t" r="r" b="b"/>
              <a:pathLst>
                <a:path w="3149" h="1059" extrusionOk="0">
                  <a:moveTo>
                    <a:pt x="1572" y="1"/>
                  </a:moveTo>
                  <a:cubicBezTo>
                    <a:pt x="1339" y="1"/>
                    <a:pt x="1128" y="160"/>
                    <a:pt x="1070" y="396"/>
                  </a:cubicBezTo>
                  <a:cubicBezTo>
                    <a:pt x="1020" y="221"/>
                    <a:pt x="882" y="76"/>
                    <a:pt x="693" y="31"/>
                  </a:cubicBezTo>
                  <a:cubicBezTo>
                    <a:pt x="652" y="21"/>
                    <a:pt x="612" y="16"/>
                    <a:pt x="572" y="16"/>
                  </a:cubicBezTo>
                  <a:cubicBezTo>
                    <a:pt x="337" y="16"/>
                    <a:pt x="124" y="176"/>
                    <a:pt x="67" y="414"/>
                  </a:cubicBezTo>
                  <a:cubicBezTo>
                    <a:pt x="1" y="692"/>
                    <a:pt x="173" y="972"/>
                    <a:pt x="451" y="1039"/>
                  </a:cubicBezTo>
                  <a:cubicBezTo>
                    <a:pt x="492" y="1048"/>
                    <a:pt x="532" y="1053"/>
                    <a:pt x="573" y="1053"/>
                  </a:cubicBezTo>
                  <a:cubicBezTo>
                    <a:pt x="806" y="1053"/>
                    <a:pt x="1018" y="895"/>
                    <a:pt x="1075" y="659"/>
                  </a:cubicBezTo>
                  <a:cubicBezTo>
                    <a:pt x="1124" y="833"/>
                    <a:pt x="1262" y="979"/>
                    <a:pt x="1452" y="1023"/>
                  </a:cubicBezTo>
                  <a:cubicBezTo>
                    <a:pt x="1493" y="1033"/>
                    <a:pt x="1534" y="1038"/>
                    <a:pt x="1574" y="1038"/>
                  </a:cubicBezTo>
                  <a:cubicBezTo>
                    <a:pt x="1803" y="1038"/>
                    <a:pt x="2011" y="884"/>
                    <a:pt x="2072" y="653"/>
                  </a:cubicBezTo>
                  <a:cubicBezTo>
                    <a:pt x="2115" y="840"/>
                    <a:pt x="2257" y="996"/>
                    <a:pt x="2456" y="1044"/>
                  </a:cubicBezTo>
                  <a:cubicBezTo>
                    <a:pt x="2496" y="1054"/>
                    <a:pt x="2537" y="1059"/>
                    <a:pt x="2577" y="1059"/>
                  </a:cubicBezTo>
                  <a:cubicBezTo>
                    <a:pt x="2812" y="1059"/>
                    <a:pt x="3025" y="898"/>
                    <a:pt x="3082" y="661"/>
                  </a:cubicBezTo>
                  <a:cubicBezTo>
                    <a:pt x="3148" y="382"/>
                    <a:pt x="2976" y="102"/>
                    <a:pt x="2697" y="35"/>
                  </a:cubicBezTo>
                  <a:cubicBezTo>
                    <a:pt x="2657" y="25"/>
                    <a:pt x="2616" y="21"/>
                    <a:pt x="2576" y="21"/>
                  </a:cubicBezTo>
                  <a:cubicBezTo>
                    <a:pt x="2347" y="21"/>
                    <a:pt x="2138" y="175"/>
                    <a:pt x="2077" y="405"/>
                  </a:cubicBezTo>
                  <a:cubicBezTo>
                    <a:pt x="2035" y="220"/>
                    <a:pt x="1892" y="63"/>
                    <a:pt x="1693" y="15"/>
                  </a:cubicBezTo>
                  <a:cubicBezTo>
                    <a:pt x="1653" y="5"/>
                    <a:pt x="1612"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4058;p52">
              <a:extLst>
                <a:ext uri="{FF2B5EF4-FFF2-40B4-BE49-F238E27FC236}">
                  <a16:creationId xmlns:a16="http://schemas.microsoft.com/office/drawing/2014/main" id="{62FA7729-C5EC-1B6E-2FAF-CB7F9FD47407}"/>
                </a:ext>
              </a:extLst>
            </p:cNvPr>
            <p:cNvSpPr/>
            <p:nvPr/>
          </p:nvSpPr>
          <p:spPr>
            <a:xfrm>
              <a:off x="4978550" y="2642450"/>
              <a:ext cx="28550" cy="25975"/>
            </a:xfrm>
            <a:custGeom>
              <a:avLst/>
              <a:gdLst/>
              <a:ahLst/>
              <a:cxnLst/>
              <a:rect l="l" t="t" r="r" b="b"/>
              <a:pathLst>
                <a:path w="1142" h="1039" extrusionOk="0">
                  <a:moveTo>
                    <a:pt x="571" y="1"/>
                  </a:moveTo>
                  <a:cubicBezTo>
                    <a:pt x="336" y="1"/>
                    <a:pt x="124" y="161"/>
                    <a:pt x="67" y="398"/>
                  </a:cubicBezTo>
                  <a:cubicBezTo>
                    <a:pt x="1" y="677"/>
                    <a:pt x="172" y="957"/>
                    <a:pt x="451" y="1024"/>
                  </a:cubicBezTo>
                  <a:cubicBezTo>
                    <a:pt x="491" y="1034"/>
                    <a:pt x="531" y="1038"/>
                    <a:pt x="571" y="1038"/>
                  </a:cubicBezTo>
                  <a:cubicBezTo>
                    <a:pt x="805" y="1038"/>
                    <a:pt x="1018" y="878"/>
                    <a:pt x="1075" y="641"/>
                  </a:cubicBezTo>
                  <a:cubicBezTo>
                    <a:pt x="1142" y="362"/>
                    <a:pt x="971" y="82"/>
                    <a:pt x="692" y="15"/>
                  </a:cubicBezTo>
                  <a:cubicBezTo>
                    <a:pt x="651" y="5"/>
                    <a:pt x="611" y="1"/>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4059;p52">
              <a:extLst>
                <a:ext uri="{FF2B5EF4-FFF2-40B4-BE49-F238E27FC236}">
                  <a16:creationId xmlns:a16="http://schemas.microsoft.com/office/drawing/2014/main" id="{20565972-F16E-497B-A5AA-B0710050BFD2}"/>
                </a:ext>
              </a:extLst>
            </p:cNvPr>
            <p:cNvSpPr/>
            <p:nvPr/>
          </p:nvSpPr>
          <p:spPr>
            <a:xfrm>
              <a:off x="5004600" y="2644925"/>
              <a:ext cx="28600" cy="25975"/>
            </a:xfrm>
            <a:custGeom>
              <a:avLst/>
              <a:gdLst/>
              <a:ahLst/>
              <a:cxnLst/>
              <a:rect l="l" t="t" r="r" b="b"/>
              <a:pathLst>
                <a:path w="1144" h="1039" extrusionOk="0">
                  <a:moveTo>
                    <a:pt x="572" y="0"/>
                  </a:moveTo>
                  <a:cubicBezTo>
                    <a:pt x="338" y="0"/>
                    <a:pt x="125" y="161"/>
                    <a:pt x="68" y="399"/>
                  </a:cubicBezTo>
                  <a:cubicBezTo>
                    <a:pt x="1" y="677"/>
                    <a:pt x="172" y="957"/>
                    <a:pt x="451" y="1024"/>
                  </a:cubicBezTo>
                  <a:cubicBezTo>
                    <a:pt x="492" y="1034"/>
                    <a:pt x="533" y="1038"/>
                    <a:pt x="573" y="1038"/>
                  </a:cubicBezTo>
                  <a:cubicBezTo>
                    <a:pt x="807" y="1038"/>
                    <a:pt x="1020" y="879"/>
                    <a:pt x="1077" y="641"/>
                  </a:cubicBezTo>
                  <a:cubicBezTo>
                    <a:pt x="1143" y="362"/>
                    <a:pt x="971" y="82"/>
                    <a:pt x="692" y="15"/>
                  </a:cubicBezTo>
                  <a:cubicBezTo>
                    <a:pt x="652" y="5"/>
                    <a:pt x="611" y="0"/>
                    <a:pt x="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4060;p52">
              <a:extLst>
                <a:ext uri="{FF2B5EF4-FFF2-40B4-BE49-F238E27FC236}">
                  <a16:creationId xmlns:a16="http://schemas.microsoft.com/office/drawing/2014/main" id="{0AAA7D74-CBFE-0406-C6DF-AB90ADC6C3B7}"/>
                </a:ext>
              </a:extLst>
            </p:cNvPr>
            <p:cNvSpPr/>
            <p:nvPr/>
          </p:nvSpPr>
          <p:spPr>
            <a:xfrm>
              <a:off x="5030525" y="2647950"/>
              <a:ext cx="28600" cy="25975"/>
            </a:xfrm>
            <a:custGeom>
              <a:avLst/>
              <a:gdLst/>
              <a:ahLst/>
              <a:cxnLst/>
              <a:rect l="l" t="t" r="r" b="b"/>
              <a:pathLst>
                <a:path w="1144" h="1039" extrusionOk="0">
                  <a:moveTo>
                    <a:pt x="572" y="1"/>
                  </a:moveTo>
                  <a:cubicBezTo>
                    <a:pt x="337" y="1"/>
                    <a:pt x="125" y="161"/>
                    <a:pt x="68" y="398"/>
                  </a:cubicBezTo>
                  <a:cubicBezTo>
                    <a:pt x="1" y="677"/>
                    <a:pt x="173" y="957"/>
                    <a:pt x="452" y="1024"/>
                  </a:cubicBezTo>
                  <a:cubicBezTo>
                    <a:pt x="493" y="1034"/>
                    <a:pt x="533" y="1038"/>
                    <a:pt x="573" y="1038"/>
                  </a:cubicBezTo>
                  <a:cubicBezTo>
                    <a:pt x="807" y="1038"/>
                    <a:pt x="1020" y="878"/>
                    <a:pt x="1077" y="641"/>
                  </a:cubicBezTo>
                  <a:cubicBezTo>
                    <a:pt x="1143" y="362"/>
                    <a:pt x="972"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4061;p52">
              <a:extLst>
                <a:ext uri="{FF2B5EF4-FFF2-40B4-BE49-F238E27FC236}">
                  <a16:creationId xmlns:a16="http://schemas.microsoft.com/office/drawing/2014/main" id="{1B6B0EAE-86F4-A132-5F26-BF23A9D785D4}"/>
                </a:ext>
              </a:extLst>
            </p:cNvPr>
            <p:cNvSpPr/>
            <p:nvPr/>
          </p:nvSpPr>
          <p:spPr>
            <a:xfrm>
              <a:off x="5056300" y="2651825"/>
              <a:ext cx="28575" cy="25925"/>
            </a:xfrm>
            <a:custGeom>
              <a:avLst/>
              <a:gdLst/>
              <a:ahLst/>
              <a:cxnLst/>
              <a:rect l="l" t="t" r="r" b="b"/>
              <a:pathLst>
                <a:path w="1143" h="1037" extrusionOk="0">
                  <a:moveTo>
                    <a:pt x="570" y="0"/>
                  </a:moveTo>
                  <a:cubicBezTo>
                    <a:pt x="336" y="0"/>
                    <a:pt x="124" y="160"/>
                    <a:pt x="67" y="398"/>
                  </a:cubicBezTo>
                  <a:cubicBezTo>
                    <a:pt x="0" y="676"/>
                    <a:pt x="171" y="956"/>
                    <a:pt x="450" y="1022"/>
                  </a:cubicBezTo>
                  <a:cubicBezTo>
                    <a:pt x="491" y="1032"/>
                    <a:pt x="532" y="1037"/>
                    <a:pt x="572" y="1037"/>
                  </a:cubicBezTo>
                  <a:cubicBezTo>
                    <a:pt x="806" y="1037"/>
                    <a:pt x="1019" y="877"/>
                    <a:pt x="1076" y="639"/>
                  </a:cubicBezTo>
                  <a:cubicBezTo>
                    <a:pt x="1143" y="361"/>
                    <a:pt x="970" y="81"/>
                    <a:pt x="691" y="14"/>
                  </a:cubicBezTo>
                  <a:cubicBezTo>
                    <a:pt x="651" y="5"/>
                    <a:pt x="61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4062;p52">
              <a:extLst>
                <a:ext uri="{FF2B5EF4-FFF2-40B4-BE49-F238E27FC236}">
                  <a16:creationId xmlns:a16="http://schemas.microsoft.com/office/drawing/2014/main" id="{02F8BF5C-3180-B1D0-DBF9-1CA837017690}"/>
                </a:ext>
              </a:extLst>
            </p:cNvPr>
            <p:cNvSpPr/>
            <p:nvPr/>
          </p:nvSpPr>
          <p:spPr>
            <a:xfrm>
              <a:off x="5012650" y="2934525"/>
              <a:ext cx="46250" cy="36800"/>
            </a:xfrm>
            <a:custGeom>
              <a:avLst/>
              <a:gdLst/>
              <a:ahLst/>
              <a:cxnLst/>
              <a:rect l="l" t="t" r="r" b="b"/>
              <a:pathLst>
                <a:path w="1850" h="1472" extrusionOk="0">
                  <a:moveTo>
                    <a:pt x="1357" y="0"/>
                  </a:moveTo>
                  <a:cubicBezTo>
                    <a:pt x="870" y="0"/>
                    <a:pt x="171" y="228"/>
                    <a:pt x="0" y="1472"/>
                  </a:cubicBezTo>
                  <a:cubicBezTo>
                    <a:pt x="0" y="1472"/>
                    <a:pt x="443" y="140"/>
                    <a:pt x="1850" y="76"/>
                  </a:cubicBezTo>
                  <a:cubicBezTo>
                    <a:pt x="1850" y="76"/>
                    <a:pt x="1638" y="0"/>
                    <a:pt x="1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4063;p52">
              <a:extLst>
                <a:ext uri="{FF2B5EF4-FFF2-40B4-BE49-F238E27FC236}">
                  <a16:creationId xmlns:a16="http://schemas.microsoft.com/office/drawing/2014/main" id="{DA98BFE7-42BC-78CA-EA2D-4B55FBBEF515}"/>
                </a:ext>
              </a:extLst>
            </p:cNvPr>
            <p:cNvSpPr/>
            <p:nvPr/>
          </p:nvSpPr>
          <p:spPr>
            <a:xfrm>
              <a:off x="5128325" y="2432325"/>
              <a:ext cx="104750" cy="145825"/>
            </a:xfrm>
            <a:custGeom>
              <a:avLst/>
              <a:gdLst/>
              <a:ahLst/>
              <a:cxnLst/>
              <a:rect l="l" t="t" r="r" b="b"/>
              <a:pathLst>
                <a:path w="4190" h="5833" extrusionOk="0">
                  <a:moveTo>
                    <a:pt x="2847" y="1"/>
                  </a:moveTo>
                  <a:cubicBezTo>
                    <a:pt x="1890" y="1"/>
                    <a:pt x="63" y="2690"/>
                    <a:pt x="32" y="3809"/>
                  </a:cubicBezTo>
                  <a:cubicBezTo>
                    <a:pt x="1" y="4944"/>
                    <a:pt x="1489" y="5833"/>
                    <a:pt x="1489" y="5833"/>
                  </a:cubicBezTo>
                  <a:cubicBezTo>
                    <a:pt x="1489" y="5833"/>
                    <a:pt x="3218" y="5714"/>
                    <a:pt x="3704" y="4688"/>
                  </a:cubicBezTo>
                  <a:cubicBezTo>
                    <a:pt x="4190" y="3663"/>
                    <a:pt x="3762" y="365"/>
                    <a:pt x="2885" y="2"/>
                  </a:cubicBezTo>
                  <a:cubicBezTo>
                    <a:pt x="2872" y="1"/>
                    <a:pt x="2860" y="1"/>
                    <a:pt x="2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4064;p52">
              <a:extLst>
                <a:ext uri="{FF2B5EF4-FFF2-40B4-BE49-F238E27FC236}">
                  <a16:creationId xmlns:a16="http://schemas.microsoft.com/office/drawing/2014/main" id="{3FEFF6FE-8F82-AA74-7FA1-2CE824462BE4}"/>
                </a:ext>
              </a:extLst>
            </p:cNvPr>
            <p:cNvSpPr/>
            <p:nvPr/>
          </p:nvSpPr>
          <p:spPr>
            <a:xfrm>
              <a:off x="5139275" y="2441100"/>
              <a:ext cx="85800" cy="119400"/>
            </a:xfrm>
            <a:custGeom>
              <a:avLst/>
              <a:gdLst/>
              <a:ahLst/>
              <a:cxnLst/>
              <a:rect l="l" t="t" r="r" b="b"/>
              <a:pathLst>
                <a:path w="3432" h="4776" extrusionOk="0">
                  <a:moveTo>
                    <a:pt x="2331" y="0"/>
                  </a:moveTo>
                  <a:cubicBezTo>
                    <a:pt x="1547" y="0"/>
                    <a:pt x="52" y="2203"/>
                    <a:pt x="26" y="3119"/>
                  </a:cubicBezTo>
                  <a:cubicBezTo>
                    <a:pt x="1" y="4048"/>
                    <a:pt x="1220" y="4776"/>
                    <a:pt x="1220" y="4776"/>
                  </a:cubicBezTo>
                  <a:cubicBezTo>
                    <a:pt x="1220" y="4776"/>
                    <a:pt x="2636" y="4679"/>
                    <a:pt x="3034" y="3839"/>
                  </a:cubicBezTo>
                  <a:cubicBezTo>
                    <a:pt x="3432" y="3000"/>
                    <a:pt x="3082" y="298"/>
                    <a:pt x="2363" y="1"/>
                  </a:cubicBezTo>
                  <a:cubicBezTo>
                    <a:pt x="2352" y="1"/>
                    <a:pt x="2342"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4065;p52">
              <a:extLst>
                <a:ext uri="{FF2B5EF4-FFF2-40B4-BE49-F238E27FC236}">
                  <a16:creationId xmlns:a16="http://schemas.microsoft.com/office/drawing/2014/main" id="{809413D7-91CC-4C44-0FE1-6C908641D666}"/>
                </a:ext>
              </a:extLst>
            </p:cNvPr>
            <p:cNvSpPr/>
            <p:nvPr/>
          </p:nvSpPr>
          <p:spPr>
            <a:xfrm>
              <a:off x="5157675" y="2465650"/>
              <a:ext cx="50550" cy="70325"/>
            </a:xfrm>
            <a:custGeom>
              <a:avLst/>
              <a:gdLst/>
              <a:ahLst/>
              <a:cxnLst/>
              <a:rect l="l" t="t" r="r" b="b"/>
              <a:pathLst>
                <a:path w="2022" h="2813" extrusionOk="0">
                  <a:moveTo>
                    <a:pt x="1374" y="0"/>
                  </a:moveTo>
                  <a:cubicBezTo>
                    <a:pt x="912" y="0"/>
                    <a:pt x="30" y="1297"/>
                    <a:pt x="16" y="1837"/>
                  </a:cubicBezTo>
                  <a:cubicBezTo>
                    <a:pt x="1" y="2385"/>
                    <a:pt x="719" y="2813"/>
                    <a:pt x="719" y="2813"/>
                  </a:cubicBezTo>
                  <a:cubicBezTo>
                    <a:pt x="719" y="2813"/>
                    <a:pt x="1553" y="2756"/>
                    <a:pt x="1788" y="2261"/>
                  </a:cubicBezTo>
                  <a:cubicBezTo>
                    <a:pt x="2021" y="1767"/>
                    <a:pt x="1815" y="175"/>
                    <a:pt x="1392" y="1"/>
                  </a:cubicBezTo>
                  <a:cubicBezTo>
                    <a:pt x="1386" y="0"/>
                    <a:pt x="1380" y="0"/>
                    <a:pt x="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4066;p52">
              <a:extLst>
                <a:ext uri="{FF2B5EF4-FFF2-40B4-BE49-F238E27FC236}">
                  <a16:creationId xmlns:a16="http://schemas.microsoft.com/office/drawing/2014/main" id="{2B5C0F1F-9365-24CF-D6FC-3D9D308654AB}"/>
                </a:ext>
              </a:extLst>
            </p:cNvPr>
            <p:cNvSpPr/>
            <p:nvPr/>
          </p:nvSpPr>
          <p:spPr>
            <a:xfrm>
              <a:off x="5074475" y="2859425"/>
              <a:ext cx="42375" cy="76975"/>
            </a:xfrm>
            <a:custGeom>
              <a:avLst/>
              <a:gdLst/>
              <a:ahLst/>
              <a:cxnLst/>
              <a:rect l="l" t="t" r="r" b="b"/>
              <a:pathLst>
                <a:path w="1695" h="3079" extrusionOk="0">
                  <a:moveTo>
                    <a:pt x="161" y="0"/>
                  </a:moveTo>
                  <a:cubicBezTo>
                    <a:pt x="129" y="0"/>
                    <a:pt x="104" y="29"/>
                    <a:pt x="90" y="97"/>
                  </a:cubicBezTo>
                  <a:cubicBezTo>
                    <a:pt x="0" y="539"/>
                    <a:pt x="538" y="684"/>
                    <a:pt x="470" y="1286"/>
                  </a:cubicBezTo>
                  <a:cubicBezTo>
                    <a:pt x="403" y="1888"/>
                    <a:pt x="211" y="3079"/>
                    <a:pt x="211" y="3079"/>
                  </a:cubicBezTo>
                  <a:cubicBezTo>
                    <a:pt x="211" y="3079"/>
                    <a:pt x="579" y="1930"/>
                    <a:pt x="792" y="1363"/>
                  </a:cubicBezTo>
                  <a:cubicBezTo>
                    <a:pt x="1006" y="796"/>
                    <a:pt x="1549" y="910"/>
                    <a:pt x="1669" y="475"/>
                  </a:cubicBezTo>
                  <a:cubicBezTo>
                    <a:pt x="1694" y="385"/>
                    <a:pt x="1669" y="349"/>
                    <a:pt x="1613" y="349"/>
                  </a:cubicBezTo>
                  <a:cubicBezTo>
                    <a:pt x="1400" y="349"/>
                    <a:pt x="739" y="874"/>
                    <a:pt x="739" y="874"/>
                  </a:cubicBezTo>
                  <a:cubicBezTo>
                    <a:pt x="739" y="874"/>
                    <a:pt x="339"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4067;p52">
              <a:extLst>
                <a:ext uri="{FF2B5EF4-FFF2-40B4-BE49-F238E27FC236}">
                  <a16:creationId xmlns:a16="http://schemas.microsoft.com/office/drawing/2014/main" id="{8D33E21B-28CC-5BF6-8944-8258F5068540}"/>
                </a:ext>
              </a:extLst>
            </p:cNvPr>
            <p:cNvSpPr/>
            <p:nvPr/>
          </p:nvSpPr>
          <p:spPr>
            <a:xfrm>
              <a:off x="4841275" y="2714325"/>
              <a:ext cx="547850" cy="166950"/>
            </a:xfrm>
            <a:custGeom>
              <a:avLst/>
              <a:gdLst/>
              <a:ahLst/>
              <a:cxnLst/>
              <a:rect l="l" t="t" r="r" b="b"/>
              <a:pathLst>
                <a:path w="21914" h="6678" extrusionOk="0">
                  <a:moveTo>
                    <a:pt x="3786" y="1"/>
                  </a:moveTo>
                  <a:cubicBezTo>
                    <a:pt x="2692" y="1"/>
                    <a:pt x="1437" y="101"/>
                    <a:pt x="0" y="338"/>
                  </a:cubicBezTo>
                  <a:cubicBezTo>
                    <a:pt x="0" y="338"/>
                    <a:pt x="829" y="260"/>
                    <a:pt x="1961" y="260"/>
                  </a:cubicBezTo>
                  <a:cubicBezTo>
                    <a:pt x="3660" y="260"/>
                    <a:pt x="6041" y="437"/>
                    <a:pt x="7331" y="1321"/>
                  </a:cubicBezTo>
                  <a:cubicBezTo>
                    <a:pt x="9482" y="2795"/>
                    <a:pt x="10577" y="4546"/>
                    <a:pt x="10067" y="6678"/>
                  </a:cubicBezTo>
                  <a:cubicBezTo>
                    <a:pt x="10577" y="4546"/>
                    <a:pt x="12348" y="3480"/>
                    <a:pt x="14933" y="3141"/>
                  </a:cubicBezTo>
                  <a:cubicBezTo>
                    <a:pt x="15082" y="3122"/>
                    <a:pt x="15236" y="3113"/>
                    <a:pt x="15396" y="3113"/>
                  </a:cubicBezTo>
                  <a:cubicBezTo>
                    <a:pt x="18009" y="3113"/>
                    <a:pt x="21913" y="5585"/>
                    <a:pt x="21913" y="5585"/>
                  </a:cubicBezTo>
                  <a:cubicBezTo>
                    <a:pt x="18238" y="2884"/>
                    <a:pt x="15544" y="2191"/>
                    <a:pt x="13748" y="2191"/>
                  </a:cubicBezTo>
                  <a:cubicBezTo>
                    <a:pt x="11854" y="2191"/>
                    <a:pt x="10957" y="2961"/>
                    <a:pt x="10957" y="2961"/>
                  </a:cubicBezTo>
                  <a:cubicBezTo>
                    <a:pt x="10957" y="2961"/>
                    <a:pt x="9736" y="1"/>
                    <a:pt x="3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4068;p52">
              <a:extLst>
                <a:ext uri="{FF2B5EF4-FFF2-40B4-BE49-F238E27FC236}">
                  <a16:creationId xmlns:a16="http://schemas.microsoft.com/office/drawing/2014/main" id="{7797E715-C7DF-31C7-87E2-94253290FCF2}"/>
                </a:ext>
              </a:extLst>
            </p:cNvPr>
            <p:cNvSpPr/>
            <p:nvPr/>
          </p:nvSpPr>
          <p:spPr>
            <a:xfrm>
              <a:off x="5230525" y="3063550"/>
              <a:ext cx="1200" cy="4025"/>
            </a:xfrm>
            <a:custGeom>
              <a:avLst/>
              <a:gdLst/>
              <a:ahLst/>
              <a:cxnLst/>
              <a:rect l="l" t="t" r="r" b="b"/>
              <a:pathLst>
                <a:path w="48" h="161" extrusionOk="0">
                  <a:moveTo>
                    <a:pt x="47" y="1"/>
                  </a:moveTo>
                  <a:cubicBezTo>
                    <a:pt x="34" y="55"/>
                    <a:pt x="17" y="108"/>
                    <a:pt x="1" y="161"/>
                  </a:cubicBezTo>
                  <a:cubicBezTo>
                    <a:pt x="38" y="63"/>
                    <a:pt x="47" y="1"/>
                    <a:pt x="47" y="1"/>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4069;p52">
              <a:extLst>
                <a:ext uri="{FF2B5EF4-FFF2-40B4-BE49-F238E27FC236}">
                  <a16:creationId xmlns:a16="http://schemas.microsoft.com/office/drawing/2014/main" id="{95C7B9E0-B10E-9E9F-F36C-5D55ED3E879C}"/>
                </a:ext>
              </a:extLst>
            </p:cNvPr>
            <p:cNvSpPr/>
            <p:nvPr/>
          </p:nvSpPr>
          <p:spPr>
            <a:xfrm>
              <a:off x="4885925" y="2980950"/>
              <a:ext cx="775" cy="4100"/>
            </a:xfrm>
            <a:custGeom>
              <a:avLst/>
              <a:gdLst/>
              <a:ahLst/>
              <a:cxnLst/>
              <a:rect l="l" t="t" r="r" b="b"/>
              <a:pathLst>
                <a:path w="31" h="164" extrusionOk="0">
                  <a:moveTo>
                    <a:pt x="30" y="0"/>
                  </a:moveTo>
                  <a:cubicBezTo>
                    <a:pt x="30" y="1"/>
                    <a:pt x="10" y="59"/>
                    <a:pt x="0" y="164"/>
                  </a:cubicBezTo>
                  <a:cubicBezTo>
                    <a:pt x="8" y="109"/>
                    <a:pt x="18" y="55"/>
                    <a:pt x="30"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4070;p52">
              <a:extLst>
                <a:ext uri="{FF2B5EF4-FFF2-40B4-BE49-F238E27FC236}">
                  <a16:creationId xmlns:a16="http://schemas.microsoft.com/office/drawing/2014/main" id="{CB731586-53BC-1710-0D25-597E6C7FD5E3}"/>
                </a:ext>
              </a:extLst>
            </p:cNvPr>
            <p:cNvSpPr/>
            <p:nvPr/>
          </p:nvSpPr>
          <p:spPr>
            <a:xfrm>
              <a:off x="4881775" y="2985025"/>
              <a:ext cx="348775" cy="122100"/>
            </a:xfrm>
            <a:custGeom>
              <a:avLst/>
              <a:gdLst/>
              <a:ahLst/>
              <a:cxnLst/>
              <a:rect l="l" t="t" r="r" b="b"/>
              <a:pathLst>
                <a:path w="13951" h="4884" extrusionOk="0">
                  <a:moveTo>
                    <a:pt x="166" y="1"/>
                  </a:moveTo>
                  <a:cubicBezTo>
                    <a:pt x="1" y="1036"/>
                    <a:pt x="615" y="2066"/>
                    <a:pt x="1917" y="2660"/>
                  </a:cubicBezTo>
                  <a:cubicBezTo>
                    <a:pt x="3554" y="3408"/>
                    <a:pt x="6442" y="4223"/>
                    <a:pt x="6442" y="4223"/>
                  </a:cubicBezTo>
                  <a:cubicBezTo>
                    <a:pt x="6442" y="4223"/>
                    <a:pt x="9386" y="4804"/>
                    <a:pt x="11184" y="4880"/>
                  </a:cubicBezTo>
                  <a:cubicBezTo>
                    <a:pt x="11246" y="4882"/>
                    <a:pt x="11307" y="4884"/>
                    <a:pt x="11368" y="4884"/>
                  </a:cubicBezTo>
                  <a:cubicBezTo>
                    <a:pt x="12700" y="4884"/>
                    <a:pt x="13643" y="4256"/>
                    <a:pt x="13951" y="3302"/>
                  </a:cubicBezTo>
                  <a:lnTo>
                    <a:pt x="13951" y="3302"/>
                  </a:lnTo>
                  <a:cubicBezTo>
                    <a:pt x="13829" y="3615"/>
                    <a:pt x="13411" y="4302"/>
                    <a:pt x="12011" y="4499"/>
                  </a:cubicBezTo>
                  <a:cubicBezTo>
                    <a:pt x="11800" y="4528"/>
                    <a:pt x="11565" y="4541"/>
                    <a:pt x="11314" y="4541"/>
                  </a:cubicBezTo>
                  <a:cubicBezTo>
                    <a:pt x="9390" y="4541"/>
                    <a:pt x="6551" y="3771"/>
                    <a:pt x="6551" y="3771"/>
                  </a:cubicBezTo>
                  <a:cubicBezTo>
                    <a:pt x="6551" y="3771"/>
                    <a:pt x="2869" y="3005"/>
                    <a:pt x="1352" y="1946"/>
                  </a:cubicBezTo>
                  <a:cubicBezTo>
                    <a:pt x="194" y="1138"/>
                    <a:pt x="131" y="335"/>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4071;p52">
              <a:extLst>
                <a:ext uri="{FF2B5EF4-FFF2-40B4-BE49-F238E27FC236}">
                  <a16:creationId xmlns:a16="http://schemas.microsoft.com/office/drawing/2014/main" id="{B995DEBA-D1BD-5023-996B-19BE495A72FF}"/>
                </a:ext>
              </a:extLst>
            </p:cNvPr>
            <p:cNvSpPr/>
            <p:nvPr/>
          </p:nvSpPr>
          <p:spPr>
            <a:xfrm>
              <a:off x="5075650" y="2527525"/>
              <a:ext cx="148150" cy="206225"/>
            </a:xfrm>
            <a:custGeom>
              <a:avLst/>
              <a:gdLst/>
              <a:ahLst/>
              <a:cxnLst/>
              <a:rect l="l" t="t" r="r" b="b"/>
              <a:pathLst>
                <a:path w="5926" h="8249" extrusionOk="0">
                  <a:moveTo>
                    <a:pt x="4026" y="1"/>
                  </a:moveTo>
                  <a:cubicBezTo>
                    <a:pt x="2672" y="1"/>
                    <a:pt x="89" y="3805"/>
                    <a:pt x="45" y="5388"/>
                  </a:cubicBezTo>
                  <a:cubicBezTo>
                    <a:pt x="1" y="6991"/>
                    <a:pt x="2106" y="8248"/>
                    <a:pt x="2106" y="8248"/>
                  </a:cubicBezTo>
                  <a:cubicBezTo>
                    <a:pt x="2106" y="8248"/>
                    <a:pt x="4551" y="8081"/>
                    <a:pt x="5239" y="6630"/>
                  </a:cubicBezTo>
                  <a:cubicBezTo>
                    <a:pt x="5926" y="5181"/>
                    <a:pt x="5320" y="515"/>
                    <a:pt x="4080" y="3"/>
                  </a:cubicBezTo>
                  <a:cubicBezTo>
                    <a:pt x="4062" y="2"/>
                    <a:pt x="4044" y="1"/>
                    <a:pt x="4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4072;p52">
              <a:extLst>
                <a:ext uri="{FF2B5EF4-FFF2-40B4-BE49-F238E27FC236}">
                  <a16:creationId xmlns:a16="http://schemas.microsoft.com/office/drawing/2014/main" id="{475AC83B-3076-E5F6-764A-D939D1186BB6}"/>
                </a:ext>
              </a:extLst>
            </p:cNvPr>
            <p:cNvSpPr/>
            <p:nvPr/>
          </p:nvSpPr>
          <p:spPr>
            <a:xfrm>
              <a:off x="5097300" y="2559725"/>
              <a:ext cx="105275" cy="147625"/>
            </a:xfrm>
            <a:custGeom>
              <a:avLst/>
              <a:gdLst/>
              <a:ahLst/>
              <a:cxnLst/>
              <a:rect l="l" t="t" r="r" b="b"/>
              <a:pathLst>
                <a:path w="4211" h="5905" extrusionOk="0">
                  <a:moveTo>
                    <a:pt x="2895" y="1"/>
                  </a:moveTo>
                  <a:lnTo>
                    <a:pt x="2893" y="6"/>
                  </a:lnTo>
                  <a:cubicBezTo>
                    <a:pt x="2888" y="6"/>
                    <a:pt x="2883" y="6"/>
                    <a:pt x="2877" y="6"/>
                  </a:cubicBezTo>
                  <a:cubicBezTo>
                    <a:pt x="1908" y="6"/>
                    <a:pt x="62" y="2726"/>
                    <a:pt x="29" y="3857"/>
                  </a:cubicBezTo>
                  <a:cubicBezTo>
                    <a:pt x="1" y="4929"/>
                    <a:pt x="1310" y="5783"/>
                    <a:pt x="1484" y="5892"/>
                  </a:cubicBezTo>
                  <a:lnTo>
                    <a:pt x="1482" y="5899"/>
                  </a:lnTo>
                  <a:cubicBezTo>
                    <a:pt x="1482" y="5899"/>
                    <a:pt x="1489" y="5899"/>
                    <a:pt x="1494" y="5898"/>
                  </a:cubicBezTo>
                  <a:cubicBezTo>
                    <a:pt x="1498" y="5900"/>
                    <a:pt x="1504" y="5905"/>
                    <a:pt x="1504" y="5905"/>
                  </a:cubicBezTo>
                  <a:lnTo>
                    <a:pt x="1505" y="5897"/>
                  </a:lnTo>
                  <a:cubicBezTo>
                    <a:pt x="1710" y="5879"/>
                    <a:pt x="3265" y="5710"/>
                    <a:pt x="3724" y="4742"/>
                  </a:cubicBezTo>
                  <a:cubicBezTo>
                    <a:pt x="4210" y="3713"/>
                    <a:pt x="3788" y="421"/>
                    <a:pt x="2915" y="12"/>
                  </a:cubicBezTo>
                  <a:lnTo>
                    <a:pt x="2916" y="6"/>
                  </a:lnTo>
                  <a:lnTo>
                    <a:pt x="2905" y="6"/>
                  </a:lnTo>
                  <a:cubicBezTo>
                    <a:pt x="2901" y="5"/>
                    <a:pt x="2898" y="2"/>
                    <a:pt x="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4073;p52">
              <a:extLst>
                <a:ext uri="{FF2B5EF4-FFF2-40B4-BE49-F238E27FC236}">
                  <a16:creationId xmlns:a16="http://schemas.microsoft.com/office/drawing/2014/main" id="{6BFFE336-1848-B1B7-E3FF-68D008FB4EC2}"/>
                </a:ext>
              </a:extLst>
            </p:cNvPr>
            <p:cNvSpPr/>
            <p:nvPr/>
          </p:nvSpPr>
          <p:spPr>
            <a:xfrm>
              <a:off x="5123125" y="2594475"/>
              <a:ext cx="55950" cy="78450"/>
            </a:xfrm>
            <a:custGeom>
              <a:avLst/>
              <a:gdLst/>
              <a:ahLst/>
              <a:cxnLst/>
              <a:rect l="l" t="t" r="r" b="b"/>
              <a:pathLst>
                <a:path w="2238" h="3138" extrusionOk="0">
                  <a:moveTo>
                    <a:pt x="1538" y="0"/>
                  </a:moveTo>
                  <a:lnTo>
                    <a:pt x="1537" y="3"/>
                  </a:lnTo>
                  <a:cubicBezTo>
                    <a:pt x="1534" y="3"/>
                    <a:pt x="1531" y="3"/>
                    <a:pt x="1528" y="3"/>
                  </a:cubicBezTo>
                  <a:cubicBezTo>
                    <a:pt x="1013" y="3"/>
                    <a:pt x="32" y="1448"/>
                    <a:pt x="16" y="2049"/>
                  </a:cubicBezTo>
                  <a:cubicBezTo>
                    <a:pt x="0" y="2619"/>
                    <a:pt x="696" y="3073"/>
                    <a:pt x="788" y="3131"/>
                  </a:cubicBezTo>
                  <a:lnTo>
                    <a:pt x="787" y="3134"/>
                  </a:lnTo>
                  <a:lnTo>
                    <a:pt x="794" y="3134"/>
                  </a:lnTo>
                  <a:cubicBezTo>
                    <a:pt x="796" y="3135"/>
                    <a:pt x="799" y="3138"/>
                    <a:pt x="799" y="3138"/>
                  </a:cubicBezTo>
                  <a:lnTo>
                    <a:pt x="799" y="3133"/>
                  </a:lnTo>
                  <a:cubicBezTo>
                    <a:pt x="908" y="3124"/>
                    <a:pt x="1734" y="3034"/>
                    <a:pt x="1978" y="2520"/>
                  </a:cubicBezTo>
                  <a:cubicBezTo>
                    <a:pt x="2237" y="1973"/>
                    <a:pt x="2013" y="223"/>
                    <a:pt x="1548" y="6"/>
                  </a:cubicBezTo>
                  <a:lnTo>
                    <a:pt x="1549" y="3"/>
                  </a:lnTo>
                  <a:cubicBezTo>
                    <a:pt x="1549" y="3"/>
                    <a:pt x="1548" y="3"/>
                    <a:pt x="1547" y="3"/>
                  </a:cubicBezTo>
                  <a:cubicBezTo>
                    <a:pt x="1546" y="3"/>
                    <a:pt x="1544" y="3"/>
                    <a:pt x="1543" y="3"/>
                  </a:cubicBezTo>
                  <a:cubicBezTo>
                    <a:pt x="1542" y="2"/>
                    <a:pt x="1539" y="1"/>
                    <a:pt x="1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946;p52">
            <a:extLst>
              <a:ext uri="{FF2B5EF4-FFF2-40B4-BE49-F238E27FC236}">
                <a16:creationId xmlns:a16="http://schemas.microsoft.com/office/drawing/2014/main" id="{892746F0-3FA0-422E-C4EA-4AE48DE1833E}"/>
              </a:ext>
            </a:extLst>
          </p:cNvPr>
          <p:cNvGrpSpPr/>
          <p:nvPr/>
        </p:nvGrpSpPr>
        <p:grpSpPr>
          <a:xfrm>
            <a:off x="7534049" y="2778200"/>
            <a:ext cx="603283" cy="745470"/>
            <a:chOff x="5767575" y="3078350"/>
            <a:chExt cx="641025" cy="695150"/>
          </a:xfrm>
        </p:grpSpPr>
        <p:sp>
          <p:nvSpPr>
            <p:cNvPr id="3336" name="Google Shape;3947;p52">
              <a:extLst>
                <a:ext uri="{FF2B5EF4-FFF2-40B4-BE49-F238E27FC236}">
                  <a16:creationId xmlns:a16="http://schemas.microsoft.com/office/drawing/2014/main" id="{B709D6C3-893B-2263-CCB5-5B7ED44B3EEA}"/>
                </a:ext>
              </a:extLst>
            </p:cNvPr>
            <p:cNvSpPr/>
            <p:nvPr/>
          </p:nvSpPr>
          <p:spPr>
            <a:xfrm>
              <a:off x="5793325" y="3078350"/>
              <a:ext cx="537225" cy="279375"/>
            </a:xfrm>
            <a:custGeom>
              <a:avLst/>
              <a:gdLst/>
              <a:ahLst/>
              <a:cxnLst/>
              <a:rect l="l" t="t" r="r" b="b"/>
              <a:pathLst>
                <a:path w="21489" h="11175" extrusionOk="0">
                  <a:moveTo>
                    <a:pt x="9578" y="0"/>
                  </a:moveTo>
                  <a:cubicBezTo>
                    <a:pt x="9446" y="0"/>
                    <a:pt x="9289" y="194"/>
                    <a:pt x="9183" y="195"/>
                  </a:cubicBezTo>
                  <a:cubicBezTo>
                    <a:pt x="9171" y="199"/>
                    <a:pt x="9158" y="201"/>
                    <a:pt x="9144" y="201"/>
                  </a:cubicBezTo>
                  <a:cubicBezTo>
                    <a:pt x="9052" y="201"/>
                    <a:pt x="8913" y="134"/>
                    <a:pt x="8806" y="134"/>
                  </a:cubicBezTo>
                  <a:cubicBezTo>
                    <a:pt x="8761" y="134"/>
                    <a:pt x="8721" y="145"/>
                    <a:pt x="8693" y="179"/>
                  </a:cubicBezTo>
                  <a:cubicBezTo>
                    <a:pt x="8611" y="275"/>
                    <a:pt x="8803" y="581"/>
                    <a:pt x="8728" y="718"/>
                  </a:cubicBezTo>
                  <a:cubicBezTo>
                    <a:pt x="8665" y="834"/>
                    <a:pt x="8307" y="823"/>
                    <a:pt x="8249" y="962"/>
                  </a:cubicBezTo>
                  <a:cubicBezTo>
                    <a:pt x="8198" y="1088"/>
                    <a:pt x="8460" y="1336"/>
                    <a:pt x="8415" y="1476"/>
                  </a:cubicBezTo>
                  <a:cubicBezTo>
                    <a:pt x="8372" y="1607"/>
                    <a:pt x="8015" y="1651"/>
                    <a:pt x="7978" y="1791"/>
                  </a:cubicBezTo>
                  <a:cubicBezTo>
                    <a:pt x="7943" y="1928"/>
                    <a:pt x="8232" y="2143"/>
                    <a:pt x="8203" y="2283"/>
                  </a:cubicBezTo>
                  <a:cubicBezTo>
                    <a:pt x="8174" y="2422"/>
                    <a:pt x="7824" y="2503"/>
                    <a:pt x="7802" y="2643"/>
                  </a:cubicBezTo>
                  <a:cubicBezTo>
                    <a:pt x="7778" y="2784"/>
                    <a:pt x="8087" y="2969"/>
                    <a:pt x="8072" y="3108"/>
                  </a:cubicBezTo>
                  <a:cubicBezTo>
                    <a:pt x="8056" y="3254"/>
                    <a:pt x="7715" y="3370"/>
                    <a:pt x="7708" y="3507"/>
                  </a:cubicBezTo>
                  <a:cubicBezTo>
                    <a:pt x="7700" y="3655"/>
                    <a:pt x="8028" y="3803"/>
                    <a:pt x="8032" y="3939"/>
                  </a:cubicBezTo>
                  <a:cubicBezTo>
                    <a:pt x="8035" y="4091"/>
                    <a:pt x="7717" y="4261"/>
                    <a:pt x="7735" y="4391"/>
                  </a:cubicBezTo>
                  <a:cubicBezTo>
                    <a:pt x="7757" y="4549"/>
                    <a:pt x="8107" y="4605"/>
                    <a:pt x="8152" y="4719"/>
                  </a:cubicBezTo>
                  <a:cubicBezTo>
                    <a:pt x="8161" y="4740"/>
                    <a:pt x="8141" y="4775"/>
                    <a:pt x="8113" y="4814"/>
                  </a:cubicBezTo>
                  <a:cubicBezTo>
                    <a:pt x="2597" y="6536"/>
                    <a:pt x="1" y="11175"/>
                    <a:pt x="1" y="11175"/>
                  </a:cubicBezTo>
                  <a:lnTo>
                    <a:pt x="10532" y="8096"/>
                  </a:lnTo>
                  <a:lnTo>
                    <a:pt x="21488" y="7504"/>
                  </a:lnTo>
                  <a:cubicBezTo>
                    <a:pt x="21488" y="7504"/>
                    <a:pt x="17725" y="4189"/>
                    <a:pt x="12217" y="4189"/>
                  </a:cubicBezTo>
                  <a:cubicBezTo>
                    <a:pt x="12055" y="4189"/>
                    <a:pt x="11891" y="4192"/>
                    <a:pt x="11726" y="4198"/>
                  </a:cubicBezTo>
                  <a:cubicBezTo>
                    <a:pt x="11686" y="4170"/>
                    <a:pt x="11656" y="4143"/>
                    <a:pt x="11657" y="4121"/>
                  </a:cubicBezTo>
                  <a:cubicBezTo>
                    <a:pt x="11661" y="3997"/>
                    <a:pt x="11974" y="3829"/>
                    <a:pt x="11941" y="3672"/>
                  </a:cubicBezTo>
                  <a:cubicBezTo>
                    <a:pt x="11916" y="3543"/>
                    <a:pt x="11559" y="3490"/>
                    <a:pt x="11511" y="3345"/>
                  </a:cubicBezTo>
                  <a:cubicBezTo>
                    <a:pt x="11470" y="3216"/>
                    <a:pt x="11730" y="2968"/>
                    <a:pt x="11674" y="2832"/>
                  </a:cubicBezTo>
                  <a:cubicBezTo>
                    <a:pt x="11621" y="2704"/>
                    <a:pt x="11261" y="2707"/>
                    <a:pt x="11199" y="2576"/>
                  </a:cubicBezTo>
                  <a:cubicBezTo>
                    <a:pt x="11138" y="2449"/>
                    <a:pt x="11368" y="2173"/>
                    <a:pt x="11300" y="2047"/>
                  </a:cubicBezTo>
                  <a:cubicBezTo>
                    <a:pt x="11232" y="1923"/>
                    <a:pt x="10875" y="1963"/>
                    <a:pt x="10801" y="1840"/>
                  </a:cubicBezTo>
                  <a:cubicBezTo>
                    <a:pt x="10727" y="1718"/>
                    <a:pt x="10929" y="1420"/>
                    <a:pt x="10850" y="1303"/>
                  </a:cubicBezTo>
                  <a:cubicBezTo>
                    <a:pt x="10769" y="1183"/>
                    <a:pt x="10418" y="1259"/>
                    <a:pt x="10333" y="1149"/>
                  </a:cubicBezTo>
                  <a:cubicBezTo>
                    <a:pt x="10244" y="1032"/>
                    <a:pt x="10409" y="711"/>
                    <a:pt x="10318" y="610"/>
                  </a:cubicBezTo>
                  <a:cubicBezTo>
                    <a:pt x="10283" y="571"/>
                    <a:pt x="10220" y="561"/>
                    <a:pt x="10148" y="561"/>
                  </a:cubicBezTo>
                  <a:cubicBezTo>
                    <a:pt x="10075" y="561"/>
                    <a:pt x="9992" y="571"/>
                    <a:pt x="9922" y="571"/>
                  </a:cubicBezTo>
                  <a:cubicBezTo>
                    <a:pt x="9864" y="571"/>
                    <a:pt x="9815" y="564"/>
                    <a:pt x="9785" y="538"/>
                  </a:cubicBezTo>
                  <a:cubicBezTo>
                    <a:pt x="9670" y="433"/>
                    <a:pt x="9750" y="81"/>
                    <a:pt x="9640" y="16"/>
                  </a:cubicBezTo>
                  <a:cubicBezTo>
                    <a:pt x="9620" y="5"/>
                    <a:pt x="9600"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948;p52">
              <a:extLst>
                <a:ext uri="{FF2B5EF4-FFF2-40B4-BE49-F238E27FC236}">
                  <a16:creationId xmlns:a16="http://schemas.microsoft.com/office/drawing/2014/main" id="{611E57D3-4B5C-DE85-16E6-A3AA4EA984CF}"/>
                </a:ext>
              </a:extLst>
            </p:cNvPr>
            <p:cNvSpPr/>
            <p:nvPr/>
          </p:nvSpPr>
          <p:spPr>
            <a:xfrm>
              <a:off x="5767575" y="3251725"/>
              <a:ext cx="641025" cy="521775"/>
            </a:xfrm>
            <a:custGeom>
              <a:avLst/>
              <a:gdLst/>
              <a:ahLst/>
              <a:cxnLst/>
              <a:rect l="l" t="t" r="r" b="b"/>
              <a:pathLst>
                <a:path w="25641" h="20871" extrusionOk="0">
                  <a:moveTo>
                    <a:pt x="17415" y="1"/>
                  </a:moveTo>
                  <a:cubicBezTo>
                    <a:pt x="14269" y="1"/>
                    <a:pt x="11442" y="449"/>
                    <a:pt x="11441" y="449"/>
                  </a:cubicBezTo>
                  <a:cubicBezTo>
                    <a:pt x="11441" y="449"/>
                    <a:pt x="4115" y="1790"/>
                    <a:pt x="645" y="4528"/>
                  </a:cubicBezTo>
                  <a:cubicBezTo>
                    <a:pt x="645" y="4528"/>
                    <a:pt x="1" y="5092"/>
                    <a:pt x="1123" y="7329"/>
                  </a:cubicBezTo>
                  <a:lnTo>
                    <a:pt x="2378" y="14672"/>
                  </a:lnTo>
                  <a:cubicBezTo>
                    <a:pt x="2377" y="14673"/>
                    <a:pt x="2376" y="14673"/>
                    <a:pt x="2375" y="14673"/>
                  </a:cubicBezTo>
                  <a:cubicBezTo>
                    <a:pt x="2374" y="14673"/>
                    <a:pt x="2373" y="14673"/>
                    <a:pt x="2372" y="14673"/>
                  </a:cubicBezTo>
                  <a:cubicBezTo>
                    <a:pt x="2153" y="14710"/>
                    <a:pt x="2005" y="14918"/>
                    <a:pt x="2043" y="15137"/>
                  </a:cubicBezTo>
                  <a:cubicBezTo>
                    <a:pt x="2072" y="15302"/>
                    <a:pt x="2198" y="15427"/>
                    <a:pt x="2352" y="15461"/>
                  </a:cubicBezTo>
                  <a:cubicBezTo>
                    <a:pt x="2218" y="15546"/>
                    <a:pt x="2140" y="15705"/>
                    <a:pt x="2169" y="15870"/>
                  </a:cubicBezTo>
                  <a:cubicBezTo>
                    <a:pt x="2199" y="16047"/>
                    <a:pt x="2342" y="16176"/>
                    <a:pt x="2511" y="16199"/>
                  </a:cubicBezTo>
                  <a:cubicBezTo>
                    <a:pt x="2359" y="16277"/>
                    <a:pt x="2267" y="16445"/>
                    <a:pt x="2297" y="16623"/>
                  </a:cubicBezTo>
                  <a:cubicBezTo>
                    <a:pt x="2324" y="16782"/>
                    <a:pt x="2441" y="16902"/>
                    <a:pt x="2587" y="16942"/>
                  </a:cubicBezTo>
                  <a:cubicBezTo>
                    <a:pt x="2450" y="17048"/>
                    <a:pt x="2373" y="17224"/>
                    <a:pt x="2404" y="17407"/>
                  </a:cubicBezTo>
                  <a:cubicBezTo>
                    <a:pt x="2445" y="17646"/>
                    <a:pt x="2652" y="17815"/>
                    <a:pt x="2886" y="17815"/>
                  </a:cubicBezTo>
                  <a:cubicBezTo>
                    <a:pt x="2913" y="17815"/>
                    <a:pt x="2941" y="17812"/>
                    <a:pt x="2969" y="17808"/>
                  </a:cubicBezTo>
                  <a:cubicBezTo>
                    <a:pt x="2978" y="17806"/>
                    <a:pt x="2986" y="17803"/>
                    <a:pt x="2995" y="17801"/>
                  </a:cubicBezTo>
                  <a:lnTo>
                    <a:pt x="2995" y="17801"/>
                  </a:lnTo>
                  <a:cubicBezTo>
                    <a:pt x="2926" y="17904"/>
                    <a:pt x="2895" y="18033"/>
                    <a:pt x="2917" y="18165"/>
                  </a:cubicBezTo>
                  <a:cubicBezTo>
                    <a:pt x="2960" y="18414"/>
                    <a:pt x="3176" y="18588"/>
                    <a:pt x="3421" y="18588"/>
                  </a:cubicBezTo>
                  <a:cubicBezTo>
                    <a:pt x="3436" y="18588"/>
                    <a:pt x="3451" y="18587"/>
                    <a:pt x="3467" y="18585"/>
                  </a:cubicBezTo>
                  <a:lnTo>
                    <a:pt x="3467" y="18585"/>
                  </a:lnTo>
                  <a:cubicBezTo>
                    <a:pt x="3445" y="18669"/>
                    <a:pt x="3440" y="18758"/>
                    <a:pt x="3455" y="18848"/>
                  </a:cubicBezTo>
                  <a:cubicBezTo>
                    <a:pt x="3508" y="19157"/>
                    <a:pt x="3777" y="19376"/>
                    <a:pt x="4080" y="19376"/>
                  </a:cubicBezTo>
                  <a:cubicBezTo>
                    <a:pt x="4115" y="19376"/>
                    <a:pt x="4151" y="19373"/>
                    <a:pt x="4187" y="19367"/>
                  </a:cubicBezTo>
                  <a:cubicBezTo>
                    <a:pt x="4317" y="19345"/>
                    <a:pt x="4431" y="19285"/>
                    <a:pt x="4518" y="19200"/>
                  </a:cubicBezTo>
                  <a:lnTo>
                    <a:pt x="4518" y="19200"/>
                  </a:lnTo>
                  <a:cubicBezTo>
                    <a:pt x="4484" y="19300"/>
                    <a:pt x="4471" y="19409"/>
                    <a:pt x="4489" y="19520"/>
                  </a:cubicBezTo>
                  <a:cubicBezTo>
                    <a:pt x="4544" y="19838"/>
                    <a:pt x="4820" y="20062"/>
                    <a:pt x="5132" y="20062"/>
                  </a:cubicBezTo>
                  <a:cubicBezTo>
                    <a:pt x="5168" y="20062"/>
                    <a:pt x="5205" y="20059"/>
                    <a:pt x="5242" y="20053"/>
                  </a:cubicBezTo>
                  <a:cubicBezTo>
                    <a:pt x="5416" y="20023"/>
                    <a:pt x="5561" y="19926"/>
                    <a:pt x="5657" y="19794"/>
                  </a:cubicBezTo>
                  <a:lnTo>
                    <a:pt x="5657" y="19794"/>
                  </a:lnTo>
                  <a:cubicBezTo>
                    <a:pt x="5652" y="19855"/>
                    <a:pt x="5651" y="19917"/>
                    <a:pt x="5662" y="19980"/>
                  </a:cubicBezTo>
                  <a:cubicBezTo>
                    <a:pt x="5720" y="20323"/>
                    <a:pt x="6017" y="20565"/>
                    <a:pt x="6353" y="20565"/>
                  </a:cubicBezTo>
                  <a:cubicBezTo>
                    <a:pt x="6393" y="20565"/>
                    <a:pt x="6433" y="20562"/>
                    <a:pt x="6473" y="20555"/>
                  </a:cubicBezTo>
                  <a:cubicBezTo>
                    <a:pt x="6746" y="20508"/>
                    <a:pt x="6952" y="20309"/>
                    <a:pt x="7026" y="20061"/>
                  </a:cubicBezTo>
                  <a:cubicBezTo>
                    <a:pt x="7028" y="20089"/>
                    <a:pt x="7027" y="20117"/>
                    <a:pt x="7031" y="20145"/>
                  </a:cubicBezTo>
                  <a:cubicBezTo>
                    <a:pt x="7096" y="20522"/>
                    <a:pt x="7424" y="20789"/>
                    <a:pt x="7795" y="20789"/>
                  </a:cubicBezTo>
                  <a:cubicBezTo>
                    <a:pt x="7839" y="20789"/>
                    <a:pt x="7883" y="20786"/>
                    <a:pt x="7927" y="20778"/>
                  </a:cubicBezTo>
                  <a:cubicBezTo>
                    <a:pt x="8237" y="20725"/>
                    <a:pt x="8471" y="20494"/>
                    <a:pt x="8546" y="20207"/>
                  </a:cubicBezTo>
                  <a:cubicBezTo>
                    <a:pt x="8547" y="20213"/>
                    <a:pt x="8546" y="20219"/>
                    <a:pt x="8547" y="20226"/>
                  </a:cubicBezTo>
                  <a:cubicBezTo>
                    <a:pt x="8612" y="20604"/>
                    <a:pt x="8939" y="20871"/>
                    <a:pt x="9310" y="20871"/>
                  </a:cubicBezTo>
                  <a:cubicBezTo>
                    <a:pt x="9353" y="20871"/>
                    <a:pt x="9397" y="20867"/>
                    <a:pt x="9442" y="20859"/>
                  </a:cubicBezTo>
                  <a:cubicBezTo>
                    <a:pt x="9806" y="20797"/>
                    <a:pt x="10066" y="20490"/>
                    <a:pt x="10084" y="20136"/>
                  </a:cubicBezTo>
                  <a:cubicBezTo>
                    <a:pt x="10085" y="20138"/>
                    <a:pt x="10084" y="20139"/>
                    <a:pt x="10085" y="20141"/>
                  </a:cubicBezTo>
                  <a:cubicBezTo>
                    <a:pt x="10150" y="20519"/>
                    <a:pt x="10477" y="20786"/>
                    <a:pt x="10848" y="20786"/>
                  </a:cubicBezTo>
                  <a:cubicBezTo>
                    <a:pt x="10892" y="20786"/>
                    <a:pt x="10936" y="20783"/>
                    <a:pt x="10980" y="20775"/>
                  </a:cubicBezTo>
                  <a:cubicBezTo>
                    <a:pt x="11374" y="20707"/>
                    <a:pt x="11644" y="20351"/>
                    <a:pt x="11619" y="19959"/>
                  </a:cubicBezTo>
                  <a:cubicBezTo>
                    <a:pt x="11623" y="19959"/>
                    <a:pt x="11629" y="19959"/>
                    <a:pt x="11633" y="19958"/>
                  </a:cubicBezTo>
                  <a:cubicBezTo>
                    <a:pt x="11636" y="19981"/>
                    <a:pt x="11634" y="20004"/>
                    <a:pt x="11639" y="20027"/>
                  </a:cubicBezTo>
                  <a:cubicBezTo>
                    <a:pt x="11703" y="20405"/>
                    <a:pt x="12031" y="20672"/>
                    <a:pt x="12402" y="20672"/>
                  </a:cubicBezTo>
                  <a:cubicBezTo>
                    <a:pt x="12445" y="20672"/>
                    <a:pt x="12489" y="20668"/>
                    <a:pt x="12534" y="20660"/>
                  </a:cubicBezTo>
                  <a:cubicBezTo>
                    <a:pt x="12946" y="20590"/>
                    <a:pt x="13225" y="20205"/>
                    <a:pt x="13169" y="19794"/>
                  </a:cubicBezTo>
                  <a:cubicBezTo>
                    <a:pt x="13170" y="19794"/>
                    <a:pt x="13173" y="19792"/>
                    <a:pt x="13175" y="19792"/>
                  </a:cubicBezTo>
                  <a:cubicBezTo>
                    <a:pt x="13176" y="19802"/>
                    <a:pt x="13175" y="19812"/>
                    <a:pt x="13177" y="19822"/>
                  </a:cubicBezTo>
                  <a:cubicBezTo>
                    <a:pt x="13242" y="20200"/>
                    <a:pt x="13569" y="20467"/>
                    <a:pt x="13940" y="20467"/>
                  </a:cubicBezTo>
                  <a:cubicBezTo>
                    <a:pt x="13984" y="20467"/>
                    <a:pt x="14028" y="20464"/>
                    <a:pt x="14072" y="20456"/>
                  </a:cubicBezTo>
                  <a:cubicBezTo>
                    <a:pt x="14493" y="20384"/>
                    <a:pt x="14777" y="19983"/>
                    <a:pt x="14705" y="19561"/>
                  </a:cubicBezTo>
                  <a:lnTo>
                    <a:pt x="14705" y="19561"/>
                  </a:lnTo>
                  <a:cubicBezTo>
                    <a:pt x="14770" y="19939"/>
                    <a:pt x="15097" y="20206"/>
                    <a:pt x="15468" y="20206"/>
                  </a:cubicBezTo>
                  <a:cubicBezTo>
                    <a:pt x="15512" y="20206"/>
                    <a:pt x="15556" y="20202"/>
                    <a:pt x="15600" y="20195"/>
                  </a:cubicBezTo>
                  <a:cubicBezTo>
                    <a:pt x="16022" y="20123"/>
                    <a:pt x="16306" y="19721"/>
                    <a:pt x="16233" y="19300"/>
                  </a:cubicBezTo>
                  <a:cubicBezTo>
                    <a:pt x="16232" y="19290"/>
                    <a:pt x="16228" y="19281"/>
                    <a:pt x="16226" y="19271"/>
                  </a:cubicBezTo>
                  <a:cubicBezTo>
                    <a:pt x="16228" y="19271"/>
                    <a:pt x="16230" y="19270"/>
                    <a:pt x="16231" y="19270"/>
                  </a:cubicBezTo>
                  <a:cubicBezTo>
                    <a:pt x="16307" y="19634"/>
                    <a:pt x="16626" y="19889"/>
                    <a:pt x="16989" y="19889"/>
                  </a:cubicBezTo>
                  <a:cubicBezTo>
                    <a:pt x="17032" y="19889"/>
                    <a:pt x="17075" y="19885"/>
                    <a:pt x="17119" y="19878"/>
                  </a:cubicBezTo>
                  <a:cubicBezTo>
                    <a:pt x="17541" y="19806"/>
                    <a:pt x="17825" y="19405"/>
                    <a:pt x="17753" y="18982"/>
                  </a:cubicBezTo>
                  <a:cubicBezTo>
                    <a:pt x="17749" y="18960"/>
                    <a:pt x="17740" y="18939"/>
                    <a:pt x="17735" y="18917"/>
                  </a:cubicBezTo>
                  <a:cubicBezTo>
                    <a:pt x="17739" y="18916"/>
                    <a:pt x="17744" y="18913"/>
                    <a:pt x="17749" y="18912"/>
                  </a:cubicBezTo>
                  <a:cubicBezTo>
                    <a:pt x="17842" y="19248"/>
                    <a:pt x="18147" y="19480"/>
                    <a:pt x="18492" y="19480"/>
                  </a:cubicBezTo>
                  <a:cubicBezTo>
                    <a:pt x="18535" y="19480"/>
                    <a:pt x="18579" y="19477"/>
                    <a:pt x="18623" y="19469"/>
                  </a:cubicBezTo>
                  <a:cubicBezTo>
                    <a:pt x="19045" y="19398"/>
                    <a:pt x="19329" y="18997"/>
                    <a:pt x="19256" y="18574"/>
                  </a:cubicBezTo>
                  <a:cubicBezTo>
                    <a:pt x="19256" y="18573"/>
                    <a:pt x="19255" y="18571"/>
                    <a:pt x="19255" y="18570"/>
                  </a:cubicBezTo>
                  <a:lnTo>
                    <a:pt x="19255" y="18570"/>
                  </a:lnTo>
                  <a:cubicBezTo>
                    <a:pt x="19373" y="18858"/>
                    <a:pt x="19656" y="19050"/>
                    <a:pt x="19970" y="19050"/>
                  </a:cubicBezTo>
                  <a:cubicBezTo>
                    <a:pt x="20013" y="19050"/>
                    <a:pt x="20057" y="19046"/>
                    <a:pt x="20101" y="19039"/>
                  </a:cubicBezTo>
                  <a:cubicBezTo>
                    <a:pt x="20523" y="18967"/>
                    <a:pt x="20807" y="18567"/>
                    <a:pt x="20736" y="18144"/>
                  </a:cubicBezTo>
                  <a:cubicBezTo>
                    <a:pt x="20734" y="18138"/>
                    <a:pt x="20731" y="18132"/>
                    <a:pt x="20730" y="18125"/>
                  </a:cubicBezTo>
                  <a:lnTo>
                    <a:pt x="20730" y="18125"/>
                  </a:lnTo>
                  <a:cubicBezTo>
                    <a:pt x="20871" y="18336"/>
                    <a:pt x="21111" y="18470"/>
                    <a:pt x="21373" y="18470"/>
                  </a:cubicBezTo>
                  <a:cubicBezTo>
                    <a:pt x="21416" y="18470"/>
                    <a:pt x="21460" y="18466"/>
                    <a:pt x="21504" y="18459"/>
                  </a:cubicBezTo>
                  <a:cubicBezTo>
                    <a:pt x="21926" y="18387"/>
                    <a:pt x="22209" y="17986"/>
                    <a:pt x="22138" y="17564"/>
                  </a:cubicBezTo>
                  <a:cubicBezTo>
                    <a:pt x="22133" y="17536"/>
                    <a:pt x="22123" y="17511"/>
                    <a:pt x="22116" y="17484"/>
                  </a:cubicBezTo>
                  <a:lnTo>
                    <a:pt x="22116" y="17484"/>
                  </a:lnTo>
                  <a:cubicBezTo>
                    <a:pt x="22246" y="17664"/>
                    <a:pt x="22455" y="17776"/>
                    <a:pt x="22683" y="17776"/>
                  </a:cubicBezTo>
                  <a:cubicBezTo>
                    <a:pt x="22722" y="17776"/>
                    <a:pt x="22762" y="17773"/>
                    <a:pt x="22802" y="17766"/>
                  </a:cubicBezTo>
                  <a:cubicBezTo>
                    <a:pt x="23184" y="17701"/>
                    <a:pt x="23441" y="17337"/>
                    <a:pt x="23376" y="16955"/>
                  </a:cubicBezTo>
                  <a:cubicBezTo>
                    <a:pt x="23365" y="16892"/>
                    <a:pt x="23344" y="16833"/>
                    <a:pt x="23317" y="16777"/>
                  </a:cubicBezTo>
                  <a:lnTo>
                    <a:pt x="23317" y="16777"/>
                  </a:lnTo>
                  <a:cubicBezTo>
                    <a:pt x="23424" y="16850"/>
                    <a:pt x="23552" y="16892"/>
                    <a:pt x="23686" y="16892"/>
                  </a:cubicBezTo>
                  <a:cubicBezTo>
                    <a:pt x="23722" y="16892"/>
                    <a:pt x="23758" y="16889"/>
                    <a:pt x="23795" y="16883"/>
                  </a:cubicBezTo>
                  <a:cubicBezTo>
                    <a:pt x="24150" y="16823"/>
                    <a:pt x="24389" y="16486"/>
                    <a:pt x="24328" y="16132"/>
                  </a:cubicBezTo>
                  <a:cubicBezTo>
                    <a:pt x="24309" y="16020"/>
                    <a:pt x="24261" y="15923"/>
                    <a:pt x="24195" y="15839"/>
                  </a:cubicBezTo>
                  <a:lnTo>
                    <a:pt x="24195" y="15839"/>
                  </a:lnTo>
                  <a:cubicBezTo>
                    <a:pt x="24275" y="15875"/>
                    <a:pt x="24363" y="15895"/>
                    <a:pt x="24455" y="15895"/>
                  </a:cubicBezTo>
                  <a:cubicBezTo>
                    <a:pt x="24490" y="15895"/>
                    <a:pt x="24526" y="15892"/>
                    <a:pt x="24562" y="15886"/>
                  </a:cubicBezTo>
                  <a:cubicBezTo>
                    <a:pt x="24908" y="15827"/>
                    <a:pt x="25140" y="15499"/>
                    <a:pt x="25081" y="15155"/>
                  </a:cubicBezTo>
                  <a:cubicBezTo>
                    <a:pt x="25066" y="15064"/>
                    <a:pt x="25031" y="14981"/>
                    <a:pt x="24983" y="14910"/>
                  </a:cubicBezTo>
                  <a:cubicBezTo>
                    <a:pt x="25239" y="14846"/>
                    <a:pt x="25408" y="14596"/>
                    <a:pt x="25362" y="14331"/>
                  </a:cubicBezTo>
                  <a:cubicBezTo>
                    <a:pt x="25340" y="14199"/>
                    <a:pt x="25267" y="14089"/>
                    <a:pt x="25169" y="14013"/>
                  </a:cubicBezTo>
                  <a:cubicBezTo>
                    <a:pt x="25178" y="14012"/>
                    <a:pt x="25186" y="14012"/>
                    <a:pt x="25194" y="14011"/>
                  </a:cubicBezTo>
                  <a:cubicBezTo>
                    <a:pt x="25461" y="13965"/>
                    <a:pt x="25640" y="13713"/>
                    <a:pt x="25595" y="13446"/>
                  </a:cubicBezTo>
                  <a:cubicBezTo>
                    <a:pt x="25563" y="13263"/>
                    <a:pt x="25433" y="13123"/>
                    <a:pt x="25268" y="13067"/>
                  </a:cubicBezTo>
                  <a:cubicBezTo>
                    <a:pt x="25392" y="12981"/>
                    <a:pt x="25462" y="12830"/>
                    <a:pt x="25436" y="12671"/>
                  </a:cubicBezTo>
                  <a:cubicBezTo>
                    <a:pt x="25406" y="12493"/>
                    <a:pt x="25262" y="12365"/>
                    <a:pt x="25092" y="12342"/>
                  </a:cubicBezTo>
                  <a:cubicBezTo>
                    <a:pt x="25246" y="12264"/>
                    <a:pt x="25338" y="12095"/>
                    <a:pt x="25307" y="11917"/>
                  </a:cubicBezTo>
                  <a:cubicBezTo>
                    <a:pt x="25279" y="11753"/>
                    <a:pt x="25153" y="11628"/>
                    <a:pt x="24999" y="11594"/>
                  </a:cubicBezTo>
                  <a:cubicBezTo>
                    <a:pt x="25132" y="11509"/>
                    <a:pt x="25210" y="11350"/>
                    <a:pt x="25182" y="11185"/>
                  </a:cubicBezTo>
                  <a:cubicBezTo>
                    <a:pt x="25148" y="10988"/>
                    <a:pt x="24978" y="10850"/>
                    <a:pt x="24785" y="10850"/>
                  </a:cubicBezTo>
                  <a:cubicBezTo>
                    <a:pt x="24763" y="10850"/>
                    <a:pt x="24740" y="10852"/>
                    <a:pt x="24718" y="10856"/>
                  </a:cubicBezTo>
                  <a:cubicBezTo>
                    <a:pt x="24715" y="10857"/>
                    <a:pt x="24714" y="10857"/>
                    <a:pt x="24712" y="10858"/>
                  </a:cubicBezTo>
                  <a:lnTo>
                    <a:pt x="23457" y="3515"/>
                  </a:lnTo>
                  <a:cubicBezTo>
                    <a:pt x="23774" y="1031"/>
                    <a:pt x="22979" y="712"/>
                    <a:pt x="22979" y="712"/>
                  </a:cubicBezTo>
                  <a:cubicBezTo>
                    <a:pt x="21390" y="169"/>
                    <a:pt x="19343" y="1"/>
                    <a:pt x="17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949;p52">
              <a:extLst>
                <a:ext uri="{FF2B5EF4-FFF2-40B4-BE49-F238E27FC236}">
                  <a16:creationId xmlns:a16="http://schemas.microsoft.com/office/drawing/2014/main" id="{5FD79347-0C3B-9B65-A683-C27232B61EE2}"/>
                </a:ext>
              </a:extLst>
            </p:cNvPr>
            <p:cNvSpPr/>
            <p:nvPr/>
          </p:nvSpPr>
          <p:spPr>
            <a:xfrm>
              <a:off x="5804425" y="3302900"/>
              <a:ext cx="596350" cy="427950"/>
            </a:xfrm>
            <a:custGeom>
              <a:avLst/>
              <a:gdLst/>
              <a:ahLst/>
              <a:cxnLst/>
              <a:rect l="l" t="t" r="r" b="b"/>
              <a:pathLst>
                <a:path w="23854" h="17118" extrusionOk="0">
                  <a:moveTo>
                    <a:pt x="16307" y="1"/>
                  </a:moveTo>
                  <a:cubicBezTo>
                    <a:pt x="14765" y="1"/>
                    <a:pt x="12806" y="152"/>
                    <a:pt x="10338" y="573"/>
                  </a:cubicBezTo>
                  <a:cubicBezTo>
                    <a:pt x="1607" y="2065"/>
                    <a:pt x="0" y="4637"/>
                    <a:pt x="0" y="4637"/>
                  </a:cubicBezTo>
                  <a:cubicBezTo>
                    <a:pt x="0" y="4637"/>
                    <a:pt x="788" y="9250"/>
                    <a:pt x="1641" y="14243"/>
                  </a:cubicBezTo>
                  <a:cubicBezTo>
                    <a:pt x="2035" y="16551"/>
                    <a:pt x="4993" y="17118"/>
                    <a:pt x="7801" y="17118"/>
                  </a:cubicBezTo>
                  <a:cubicBezTo>
                    <a:pt x="10507" y="17118"/>
                    <a:pt x="13075" y="16592"/>
                    <a:pt x="13075" y="16592"/>
                  </a:cubicBezTo>
                  <a:cubicBezTo>
                    <a:pt x="13075" y="16592"/>
                    <a:pt x="23854" y="15114"/>
                    <a:pt x="23079" y="10581"/>
                  </a:cubicBezTo>
                  <a:cubicBezTo>
                    <a:pt x="22227" y="5588"/>
                    <a:pt x="21439" y="975"/>
                    <a:pt x="21439" y="975"/>
                  </a:cubicBezTo>
                  <a:cubicBezTo>
                    <a:pt x="21439" y="975"/>
                    <a:pt x="20219" y="1"/>
                    <a:pt x="16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950;p52">
              <a:extLst>
                <a:ext uri="{FF2B5EF4-FFF2-40B4-BE49-F238E27FC236}">
                  <a16:creationId xmlns:a16="http://schemas.microsoft.com/office/drawing/2014/main" id="{63831CC2-24AD-D265-0B39-AAE5702BBBFC}"/>
                </a:ext>
              </a:extLst>
            </p:cNvPr>
            <p:cNvSpPr/>
            <p:nvPr/>
          </p:nvSpPr>
          <p:spPr>
            <a:xfrm>
              <a:off x="6024500" y="3582425"/>
              <a:ext cx="35550" cy="70000"/>
            </a:xfrm>
            <a:custGeom>
              <a:avLst/>
              <a:gdLst/>
              <a:ahLst/>
              <a:cxnLst/>
              <a:rect l="l" t="t" r="r" b="b"/>
              <a:pathLst>
                <a:path w="1422" h="2800" extrusionOk="0">
                  <a:moveTo>
                    <a:pt x="992" y="1"/>
                  </a:moveTo>
                  <a:cubicBezTo>
                    <a:pt x="833" y="1"/>
                    <a:pt x="683" y="97"/>
                    <a:pt x="621" y="253"/>
                  </a:cubicBezTo>
                  <a:cubicBezTo>
                    <a:pt x="547" y="440"/>
                    <a:pt x="625" y="647"/>
                    <a:pt x="794" y="745"/>
                  </a:cubicBezTo>
                  <a:cubicBezTo>
                    <a:pt x="792" y="746"/>
                    <a:pt x="790" y="747"/>
                    <a:pt x="787" y="749"/>
                  </a:cubicBezTo>
                  <a:cubicBezTo>
                    <a:pt x="0" y="1192"/>
                    <a:pt x="245" y="2118"/>
                    <a:pt x="245" y="2118"/>
                  </a:cubicBezTo>
                  <a:cubicBezTo>
                    <a:pt x="72" y="2556"/>
                    <a:pt x="471" y="2799"/>
                    <a:pt x="471" y="2799"/>
                  </a:cubicBezTo>
                  <a:lnTo>
                    <a:pt x="1363" y="547"/>
                  </a:lnTo>
                  <a:cubicBezTo>
                    <a:pt x="1363" y="547"/>
                    <a:pt x="1405" y="499"/>
                    <a:pt x="1381" y="485"/>
                  </a:cubicBezTo>
                  <a:cubicBezTo>
                    <a:pt x="1422" y="297"/>
                    <a:pt x="1324" y="102"/>
                    <a:pt x="1140" y="30"/>
                  </a:cubicBezTo>
                  <a:cubicBezTo>
                    <a:pt x="1091" y="10"/>
                    <a:pt x="1041" y="1"/>
                    <a:pt x="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951;p52">
              <a:extLst>
                <a:ext uri="{FF2B5EF4-FFF2-40B4-BE49-F238E27FC236}">
                  <a16:creationId xmlns:a16="http://schemas.microsoft.com/office/drawing/2014/main" id="{4BE0F753-4E95-7053-672B-0D6B70605EF7}"/>
                </a:ext>
              </a:extLst>
            </p:cNvPr>
            <p:cNvSpPr/>
            <p:nvPr/>
          </p:nvSpPr>
          <p:spPr>
            <a:xfrm>
              <a:off x="5783675" y="3223050"/>
              <a:ext cx="558400" cy="141875"/>
            </a:xfrm>
            <a:custGeom>
              <a:avLst/>
              <a:gdLst/>
              <a:ahLst/>
              <a:cxnLst/>
              <a:rect l="l" t="t" r="r" b="b"/>
              <a:pathLst>
                <a:path w="22336" h="5675" extrusionOk="0">
                  <a:moveTo>
                    <a:pt x="12621" y="1"/>
                  </a:moveTo>
                  <a:cubicBezTo>
                    <a:pt x="12278" y="1"/>
                    <a:pt x="11994" y="65"/>
                    <a:pt x="11823" y="227"/>
                  </a:cubicBezTo>
                  <a:cubicBezTo>
                    <a:pt x="11054" y="955"/>
                    <a:pt x="10847" y="1619"/>
                    <a:pt x="10819" y="1724"/>
                  </a:cubicBezTo>
                  <a:cubicBezTo>
                    <a:pt x="10757" y="1635"/>
                    <a:pt x="10341" y="1076"/>
                    <a:pt x="9375" y="646"/>
                  </a:cubicBezTo>
                  <a:cubicBezTo>
                    <a:pt x="9288" y="607"/>
                    <a:pt x="9190" y="590"/>
                    <a:pt x="9083" y="590"/>
                  </a:cubicBezTo>
                  <a:cubicBezTo>
                    <a:pt x="7877" y="590"/>
                    <a:pt x="5488" y="2811"/>
                    <a:pt x="5488" y="2811"/>
                  </a:cubicBezTo>
                  <a:cubicBezTo>
                    <a:pt x="5488" y="2811"/>
                    <a:pt x="5743" y="2502"/>
                    <a:pt x="4598" y="2299"/>
                  </a:cubicBezTo>
                  <a:cubicBezTo>
                    <a:pt x="4566" y="2294"/>
                    <a:pt x="4533" y="2291"/>
                    <a:pt x="4498" y="2291"/>
                  </a:cubicBezTo>
                  <a:cubicBezTo>
                    <a:pt x="3266" y="2291"/>
                    <a:pt x="0" y="5675"/>
                    <a:pt x="0" y="5675"/>
                  </a:cubicBezTo>
                  <a:lnTo>
                    <a:pt x="10822" y="1740"/>
                  </a:lnTo>
                  <a:lnTo>
                    <a:pt x="22335" y="1859"/>
                  </a:lnTo>
                  <a:cubicBezTo>
                    <a:pt x="22335" y="1859"/>
                    <a:pt x="18841" y="108"/>
                    <a:pt x="17343" y="108"/>
                  </a:cubicBezTo>
                  <a:cubicBezTo>
                    <a:pt x="17151" y="108"/>
                    <a:pt x="16992" y="136"/>
                    <a:pt x="16877" y="201"/>
                  </a:cubicBezTo>
                  <a:cubicBezTo>
                    <a:pt x="15865" y="772"/>
                    <a:pt x="16207" y="979"/>
                    <a:pt x="16207" y="979"/>
                  </a:cubicBezTo>
                  <a:cubicBezTo>
                    <a:pt x="16207" y="979"/>
                    <a:pt x="13961" y="1"/>
                    <a:pt x="12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952;p52">
              <a:extLst>
                <a:ext uri="{FF2B5EF4-FFF2-40B4-BE49-F238E27FC236}">
                  <a16:creationId xmlns:a16="http://schemas.microsoft.com/office/drawing/2014/main" id="{4E850F9B-5970-D2FE-E9E7-C19E49938472}"/>
                </a:ext>
              </a:extLst>
            </p:cNvPr>
            <p:cNvSpPr/>
            <p:nvPr/>
          </p:nvSpPr>
          <p:spPr>
            <a:xfrm>
              <a:off x="5942100" y="3568250"/>
              <a:ext cx="340575" cy="119625"/>
            </a:xfrm>
            <a:custGeom>
              <a:avLst/>
              <a:gdLst/>
              <a:ahLst/>
              <a:cxnLst/>
              <a:rect l="l" t="t" r="r" b="b"/>
              <a:pathLst>
                <a:path w="13623" h="4785" extrusionOk="0">
                  <a:moveTo>
                    <a:pt x="11490" y="1"/>
                  </a:moveTo>
                  <a:cubicBezTo>
                    <a:pt x="11490" y="1"/>
                    <a:pt x="12632" y="475"/>
                    <a:pt x="12440" y="1374"/>
                  </a:cubicBezTo>
                  <a:cubicBezTo>
                    <a:pt x="12141" y="2780"/>
                    <a:pt x="7147" y="3521"/>
                    <a:pt x="7147" y="3521"/>
                  </a:cubicBezTo>
                  <a:cubicBezTo>
                    <a:pt x="7147" y="3521"/>
                    <a:pt x="5304" y="3877"/>
                    <a:pt x="3696" y="3877"/>
                  </a:cubicBezTo>
                  <a:cubicBezTo>
                    <a:pt x="2667" y="3877"/>
                    <a:pt x="1735" y="3731"/>
                    <a:pt x="1443" y="3253"/>
                  </a:cubicBezTo>
                  <a:cubicBezTo>
                    <a:pt x="964" y="2468"/>
                    <a:pt x="1883" y="1641"/>
                    <a:pt x="1883" y="1641"/>
                  </a:cubicBezTo>
                  <a:lnTo>
                    <a:pt x="1883" y="1641"/>
                  </a:lnTo>
                  <a:cubicBezTo>
                    <a:pt x="1882" y="1641"/>
                    <a:pt x="0" y="2717"/>
                    <a:pt x="1394" y="4043"/>
                  </a:cubicBezTo>
                  <a:cubicBezTo>
                    <a:pt x="2002" y="4621"/>
                    <a:pt x="3206" y="4784"/>
                    <a:pt x="4371" y="4784"/>
                  </a:cubicBezTo>
                  <a:cubicBezTo>
                    <a:pt x="5877" y="4784"/>
                    <a:pt x="7316" y="4512"/>
                    <a:pt x="7316" y="4512"/>
                  </a:cubicBezTo>
                  <a:cubicBezTo>
                    <a:pt x="7316" y="4512"/>
                    <a:pt x="11873" y="3817"/>
                    <a:pt x="12748" y="2104"/>
                  </a:cubicBezTo>
                  <a:cubicBezTo>
                    <a:pt x="13622" y="390"/>
                    <a:pt x="11490" y="1"/>
                    <a:pt x="1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953;p52">
              <a:extLst>
                <a:ext uri="{FF2B5EF4-FFF2-40B4-BE49-F238E27FC236}">
                  <a16:creationId xmlns:a16="http://schemas.microsoft.com/office/drawing/2014/main" id="{985C7B2E-8A32-3464-957A-F2FB3E57F99D}"/>
                </a:ext>
              </a:extLst>
            </p:cNvPr>
            <p:cNvSpPr/>
            <p:nvPr/>
          </p:nvSpPr>
          <p:spPr>
            <a:xfrm>
              <a:off x="5793175" y="3403875"/>
              <a:ext cx="25625" cy="23800"/>
            </a:xfrm>
            <a:custGeom>
              <a:avLst/>
              <a:gdLst/>
              <a:ahLst/>
              <a:cxnLst/>
              <a:rect l="l" t="t" r="r" b="b"/>
              <a:pathLst>
                <a:path w="1025" h="952" extrusionOk="0">
                  <a:moveTo>
                    <a:pt x="512" y="1"/>
                  </a:moveTo>
                  <a:cubicBezTo>
                    <a:pt x="486" y="1"/>
                    <a:pt x="459" y="3"/>
                    <a:pt x="432" y="8"/>
                  </a:cubicBezTo>
                  <a:cubicBezTo>
                    <a:pt x="175" y="52"/>
                    <a:pt x="0" y="298"/>
                    <a:pt x="45" y="557"/>
                  </a:cubicBezTo>
                  <a:cubicBezTo>
                    <a:pt x="84" y="787"/>
                    <a:pt x="285" y="951"/>
                    <a:pt x="512" y="951"/>
                  </a:cubicBezTo>
                  <a:cubicBezTo>
                    <a:pt x="539" y="951"/>
                    <a:pt x="565" y="949"/>
                    <a:pt x="592" y="944"/>
                  </a:cubicBezTo>
                  <a:cubicBezTo>
                    <a:pt x="851" y="900"/>
                    <a:pt x="1025" y="654"/>
                    <a:pt x="980" y="397"/>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954;p52">
              <a:extLst>
                <a:ext uri="{FF2B5EF4-FFF2-40B4-BE49-F238E27FC236}">
                  <a16:creationId xmlns:a16="http://schemas.microsoft.com/office/drawing/2014/main" id="{858A5993-BC41-E959-DA7F-A3D33997BEA7}"/>
                </a:ext>
              </a:extLst>
            </p:cNvPr>
            <p:cNvSpPr/>
            <p:nvPr/>
          </p:nvSpPr>
          <p:spPr>
            <a:xfrm>
              <a:off x="5811325" y="3375725"/>
              <a:ext cx="45150" cy="36800"/>
            </a:xfrm>
            <a:custGeom>
              <a:avLst/>
              <a:gdLst/>
              <a:ahLst/>
              <a:cxnLst/>
              <a:rect l="l" t="t" r="r" b="b"/>
              <a:pathLst>
                <a:path w="1806" h="1472" extrusionOk="0">
                  <a:moveTo>
                    <a:pt x="1295" y="1"/>
                  </a:moveTo>
                  <a:cubicBezTo>
                    <a:pt x="1268" y="1"/>
                    <a:pt x="1241" y="3"/>
                    <a:pt x="1213" y="8"/>
                  </a:cubicBezTo>
                  <a:cubicBezTo>
                    <a:pt x="956" y="51"/>
                    <a:pt x="781" y="297"/>
                    <a:pt x="826" y="556"/>
                  </a:cubicBezTo>
                  <a:cubicBezTo>
                    <a:pt x="833" y="602"/>
                    <a:pt x="850" y="645"/>
                    <a:pt x="870" y="685"/>
                  </a:cubicBezTo>
                  <a:cubicBezTo>
                    <a:pt x="781" y="584"/>
                    <a:pt x="652" y="521"/>
                    <a:pt x="513" y="521"/>
                  </a:cubicBezTo>
                  <a:cubicBezTo>
                    <a:pt x="487" y="521"/>
                    <a:pt x="460" y="523"/>
                    <a:pt x="433" y="528"/>
                  </a:cubicBezTo>
                  <a:cubicBezTo>
                    <a:pt x="175" y="572"/>
                    <a:pt x="1" y="818"/>
                    <a:pt x="45" y="1076"/>
                  </a:cubicBezTo>
                  <a:cubicBezTo>
                    <a:pt x="85" y="1308"/>
                    <a:pt x="286" y="1471"/>
                    <a:pt x="514" y="1471"/>
                  </a:cubicBezTo>
                  <a:cubicBezTo>
                    <a:pt x="540" y="1471"/>
                    <a:pt x="567" y="1469"/>
                    <a:pt x="593" y="1465"/>
                  </a:cubicBezTo>
                  <a:cubicBezTo>
                    <a:pt x="852" y="1420"/>
                    <a:pt x="1026" y="1175"/>
                    <a:pt x="981" y="917"/>
                  </a:cubicBezTo>
                  <a:cubicBezTo>
                    <a:pt x="973" y="870"/>
                    <a:pt x="957" y="827"/>
                    <a:pt x="938" y="787"/>
                  </a:cubicBezTo>
                  <a:lnTo>
                    <a:pt x="938" y="787"/>
                  </a:lnTo>
                  <a:cubicBezTo>
                    <a:pt x="1026" y="888"/>
                    <a:pt x="1155" y="950"/>
                    <a:pt x="1294" y="950"/>
                  </a:cubicBezTo>
                  <a:cubicBezTo>
                    <a:pt x="1320" y="950"/>
                    <a:pt x="1347" y="948"/>
                    <a:pt x="1374" y="944"/>
                  </a:cubicBezTo>
                  <a:cubicBezTo>
                    <a:pt x="1632" y="899"/>
                    <a:pt x="1806" y="655"/>
                    <a:pt x="1761" y="396"/>
                  </a:cubicBezTo>
                  <a:cubicBezTo>
                    <a:pt x="1723" y="164"/>
                    <a:pt x="152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955;p52">
              <a:extLst>
                <a:ext uri="{FF2B5EF4-FFF2-40B4-BE49-F238E27FC236}">
                  <a16:creationId xmlns:a16="http://schemas.microsoft.com/office/drawing/2014/main" id="{82E1B50A-77EA-5F51-21C4-05B564A9EA99}"/>
                </a:ext>
              </a:extLst>
            </p:cNvPr>
            <p:cNvSpPr/>
            <p:nvPr/>
          </p:nvSpPr>
          <p:spPr>
            <a:xfrm>
              <a:off x="5851300" y="3345650"/>
              <a:ext cx="67875" cy="41700"/>
            </a:xfrm>
            <a:custGeom>
              <a:avLst/>
              <a:gdLst/>
              <a:ahLst/>
              <a:cxnLst/>
              <a:rect l="l" t="t" r="r" b="b"/>
              <a:pathLst>
                <a:path w="2715" h="1668" extrusionOk="0">
                  <a:moveTo>
                    <a:pt x="2203" y="0"/>
                  </a:moveTo>
                  <a:cubicBezTo>
                    <a:pt x="2176" y="0"/>
                    <a:pt x="2149" y="2"/>
                    <a:pt x="2122" y="7"/>
                  </a:cubicBezTo>
                  <a:cubicBezTo>
                    <a:pt x="1867" y="50"/>
                    <a:pt x="1696" y="288"/>
                    <a:pt x="1733" y="543"/>
                  </a:cubicBezTo>
                  <a:cubicBezTo>
                    <a:pt x="1645" y="421"/>
                    <a:pt x="1503" y="345"/>
                    <a:pt x="1349" y="345"/>
                  </a:cubicBezTo>
                  <a:cubicBezTo>
                    <a:pt x="1323" y="345"/>
                    <a:pt x="1296" y="347"/>
                    <a:pt x="1269" y="352"/>
                  </a:cubicBezTo>
                  <a:cubicBezTo>
                    <a:pt x="1011" y="396"/>
                    <a:pt x="839" y="639"/>
                    <a:pt x="881" y="897"/>
                  </a:cubicBezTo>
                  <a:cubicBezTo>
                    <a:pt x="793" y="787"/>
                    <a:pt x="658" y="718"/>
                    <a:pt x="512" y="718"/>
                  </a:cubicBezTo>
                  <a:cubicBezTo>
                    <a:pt x="486" y="718"/>
                    <a:pt x="459" y="721"/>
                    <a:pt x="432" y="725"/>
                  </a:cubicBezTo>
                  <a:cubicBezTo>
                    <a:pt x="174" y="770"/>
                    <a:pt x="0" y="1014"/>
                    <a:pt x="45" y="1273"/>
                  </a:cubicBezTo>
                  <a:cubicBezTo>
                    <a:pt x="84" y="1505"/>
                    <a:pt x="284" y="1668"/>
                    <a:pt x="511" y="1668"/>
                  </a:cubicBezTo>
                  <a:cubicBezTo>
                    <a:pt x="538" y="1668"/>
                    <a:pt x="565" y="1666"/>
                    <a:pt x="593" y="1661"/>
                  </a:cubicBezTo>
                  <a:cubicBezTo>
                    <a:pt x="850" y="1617"/>
                    <a:pt x="1024" y="1373"/>
                    <a:pt x="980" y="1115"/>
                  </a:cubicBezTo>
                  <a:lnTo>
                    <a:pt x="980" y="1115"/>
                  </a:lnTo>
                  <a:cubicBezTo>
                    <a:pt x="1069" y="1225"/>
                    <a:pt x="1204" y="1294"/>
                    <a:pt x="1350" y="1294"/>
                  </a:cubicBezTo>
                  <a:cubicBezTo>
                    <a:pt x="1376" y="1294"/>
                    <a:pt x="1403" y="1292"/>
                    <a:pt x="1429" y="1287"/>
                  </a:cubicBezTo>
                  <a:cubicBezTo>
                    <a:pt x="1684" y="1244"/>
                    <a:pt x="1855" y="1006"/>
                    <a:pt x="1818" y="753"/>
                  </a:cubicBezTo>
                  <a:lnTo>
                    <a:pt x="1818" y="753"/>
                  </a:lnTo>
                  <a:cubicBezTo>
                    <a:pt x="1906" y="873"/>
                    <a:pt x="2047" y="950"/>
                    <a:pt x="2201" y="950"/>
                  </a:cubicBezTo>
                  <a:cubicBezTo>
                    <a:pt x="2228" y="950"/>
                    <a:pt x="2255" y="948"/>
                    <a:pt x="2282" y="943"/>
                  </a:cubicBezTo>
                  <a:cubicBezTo>
                    <a:pt x="2541" y="898"/>
                    <a:pt x="2714" y="654"/>
                    <a:pt x="2670" y="395"/>
                  </a:cubicBezTo>
                  <a:cubicBezTo>
                    <a:pt x="2631" y="163"/>
                    <a:pt x="2430" y="0"/>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956;p52">
              <a:extLst>
                <a:ext uri="{FF2B5EF4-FFF2-40B4-BE49-F238E27FC236}">
                  <a16:creationId xmlns:a16="http://schemas.microsoft.com/office/drawing/2014/main" id="{9AAD0463-A504-9A03-ECFF-6685943B0607}"/>
                </a:ext>
              </a:extLst>
            </p:cNvPr>
            <p:cNvSpPr/>
            <p:nvPr/>
          </p:nvSpPr>
          <p:spPr>
            <a:xfrm>
              <a:off x="5916325" y="3338075"/>
              <a:ext cx="25650" cy="23775"/>
            </a:xfrm>
            <a:custGeom>
              <a:avLst/>
              <a:gdLst/>
              <a:ahLst/>
              <a:cxnLst/>
              <a:rect l="l" t="t" r="r" b="b"/>
              <a:pathLst>
                <a:path w="1026" h="951" extrusionOk="0">
                  <a:moveTo>
                    <a:pt x="514" y="1"/>
                  </a:moveTo>
                  <a:cubicBezTo>
                    <a:pt x="487" y="1"/>
                    <a:pt x="460" y="3"/>
                    <a:pt x="433" y="8"/>
                  </a:cubicBezTo>
                  <a:cubicBezTo>
                    <a:pt x="174" y="52"/>
                    <a:pt x="1" y="297"/>
                    <a:pt x="44" y="556"/>
                  </a:cubicBezTo>
                  <a:cubicBezTo>
                    <a:pt x="84" y="787"/>
                    <a:pt x="285" y="951"/>
                    <a:pt x="512" y="951"/>
                  </a:cubicBezTo>
                  <a:cubicBezTo>
                    <a:pt x="539" y="951"/>
                    <a:pt x="566" y="948"/>
                    <a:pt x="593" y="944"/>
                  </a:cubicBezTo>
                  <a:cubicBezTo>
                    <a:pt x="851" y="900"/>
                    <a:pt x="1026" y="655"/>
                    <a:pt x="981" y="396"/>
                  </a:cubicBezTo>
                  <a:cubicBezTo>
                    <a:pt x="941" y="165"/>
                    <a:pt x="74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957;p52">
              <a:extLst>
                <a:ext uri="{FF2B5EF4-FFF2-40B4-BE49-F238E27FC236}">
                  <a16:creationId xmlns:a16="http://schemas.microsoft.com/office/drawing/2014/main" id="{520F7442-4A1F-6865-3132-172733D218FD}"/>
                </a:ext>
              </a:extLst>
            </p:cNvPr>
            <p:cNvSpPr/>
            <p:nvPr/>
          </p:nvSpPr>
          <p:spPr>
            <a:xfrm>
              <a:off x="5939175" y="3330775"/>
              <a:ext cx="25650" cy="23775"/>
            </a:xfrm>
            <a:custGeom>
              <a:avLst/>
              <a:gdLst/>
              <a:ahLst/>
              <a:cxnLst/>
              <a:rect l="l" t="t" r="r" b="b"/>
              <a:pathLst>
                <a:path w="1026" h="951" extrusionOk="0">
                  <a:moveTo>
                    <a:pt x="513" y="1"/>
                  </a:moveTo>
                  <a:cubicBezTo>
                    <a:pt x="487" y="1"/>
                    <a:pt x="460" y="3"/>
                    <a:pt x="433" y="8"/>
                  </a:cubicBezTo>
                  <a:cubicBezTo>
                    <a:pt x="174" y="52"/>
                    <a:pt x="0" y="296"/>
                    <a:pt x="45" y="555"/>
                  </a:cubicBezTo>
                  <a:cubicBezTo>
                    <a:pt x="84" y="787"/>
                    <a:pt x="284" y="950"/>
                    <a:pt x="512" y="950"/>
                  </a:cubicBezTo>
                  <a:cubicBezTo>
                    <a:pt x="538" y="950"/>
                    <a:pt x="566" y="948"/>
                    <a:pt x="593" y="943"/>
                  </a:cubicBezTo>
                  <a:cubicBezTo>
                    <a:pt x="851" y="900"/>
                    <a:pt x="1025" y="654"/>
                    <a:pt x="981" y="395"/>
                  </a:cubicBezTo>
                  <a:cubicBezTo>
                    <a:pt x="941" y="165"/>
                    <a:pt x="74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958;p52">
              <a:extLst>
                <a:ext uri="{FF2B5EF4-FFF2-40B4-BE49-F238E27FC236}">
                  <a16:creationId xmlns:a16="http://schemas.microsoft.com/office/drawing/2014/main" id="{547A5EAB-8AF1-B97A-4A34-E8A05E36FEDF}"/>
                </a:ext>
              </a:extLst>
            </p:cNvPr>
            <p:cNvSpPr/>
            <p:nvPr/>
          </p:nvSpPr>
          <p:spPr>
            <a:xfrm>
              <a:off x="5962100" y="3323975"/>
              <a:ext cx="25650" cy="23775"/>
            </a:xfrm>
            <a:custGeom>
              <a:avLst/>
              <a:gdLst/>
              <a:ahLst/>
              <a:cxnLst/>
              <a:rect l="l" t="t" r="r" b="b"/>
              <a:pathLst>
                <a:path w="1026" h="951" extrusionOk="0">
                  <a:moveTo>
                    <a:pt x="512" y="1"/>
                  </a:moveTo>
                  <a:cubicBezTo>
                    <a:pt x="486" y="1"/>
                    <a:pt x="459" y="3"/>
                    <a:pt x="433" y="7"/>
                  </a:cubicBezTo>
                  <a:cubicBezTo>
                    <a:pt x="174" y="52"/>
                    <a:pt x="0" y="297"/>
                    <a:pt x="45" y="555"/>
                  </a:cubicBezTo>
                  <a:cubicBezTo>
                    <a:pt x="84" y="787"/>
                    <a:pt x="285" y="951"/>
                    <a:pt x="513" y="951"/>
                  </a:cubicBezTo>
                  <a:cubicBezTo>
                    <a:pt x="539" y="951"/>
                    <a:pt x="566" y="949"/>
                    <a:pt x="593" y="944"/>
                  </a:cubicBezTo>
                  <a:cubicBezTo>
                    <a:pt x="851"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959;p52">
              <a:extLst>
                <a:ext uri="{FF2B5EF4-FFF2-40B4-BE49-F238E27FC236}">
                  <a16:creationId xmlns:a16="http://schemas.microsoft.com/office/drawing/2014/main" id="{B7D0415A-4823-BC3B-E6E2-6313360A06B6}"/>
                </a:ext>
              </a:extLst>
            </p:cNvPr>
            <p:cNvSpPr/>
            <p:nvPr/>
          </p:nvSpPr>
          <p:spPr>
            <a:xfrm>
              <a:off x="5985150" y="3317950"/>
              <a:ext cx="25650" cy="23775"/>
            </a:xfrm>
            <a:custGeom>
              <a:avLst/>
              <a:gdLst/>
              <a:ahLst/>
              <a:cxnLst/>
              <a:rect l="l" t="t" r="r" b="b"/>
              <a:pathLst>
                <a:path w="1026" h="951" extrusionOk="0">
                  <a:moveTo>
                    <a:pt x="514" y="0"/>
                  </a:moveTo>
                  <a:cubicBezTo>
                    <a:pt x="487" y="0"/>
                    <a:pt x="460" y="2"/>
                    <a:pt x="433" y="7"/>
                  </a:cubicBezTo>
                  <a:cubicBezTo>
                    <a:pt x="174" y="52"/>
                    <a:pt x="1" y="297"/>
                    <a:pt x="45" y="555"/>
                  </a:cubicBezTo>
                  <a:cubicBezTo>
                    <a:pt x="84" y="787"/>
                    <a:pt x="286" y="951"/>
                    <a:pt x="514" y="951"/>
                  </a:cubicBezTo>
                  <a:cubicBezTo>
                    <a:pt x="540" y="951"/>
                    <a:pt x="566" y="948"/>
                    <a:pt x="593" y="944"/>
                  </a:cubicBezTo>
                  <a:cubicBezTo>
                    <a:pt x="851" y="899"/>
                    <a:pt x="1025" y="654"/>
                    <a:pt x="981" y="395"/>
                  </a:cubicBezTo>
                  <a:cubicBezTo>
                    <a:pt x="941" y="164"/>
                    <a:pt x="740"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960;p52">
              <a:extLst>
                <a:ext uri="{FF2B5EF4-FFF2-40B4-BE49-F238E27FC236}">
                  <a16:creationId xmlns:a16="http://schemas.microsoft.com/office/drawing/2014/main" id="{F2B553AE-EFF3-5D61-430F-E0E87651B119}"/>
                </a:ext>
              </a:extLst>
            </p:cNvPr>
            <p:cNvSpPr/>
            <p:nvPr/>
          </p:nvSpPr>
          <p:spPr>
            <a:xfrm>
              <a:off x="6325075" y="3313025"/>
              <a:ext cx="25650" cy="23800"/>
            </a:xfrm>
            <a:custGeom>
              <a:avLst/>
              <a:gdLst/>
              <a:ahLst/>
              <a:cxnLst/>
              <a:rect l="l" t="t" r="r" b="b"/>
              <a:pathLst>
                <a:path w="1026" h="952" extrusionOk="0">
                  <a:moveTo>
                    <a:pt x="512" y="1"/>
                  </a:moveTo>
                  <a:cubicBezTo>
                    <a:pt x="486" y="1"/>
                    <a:pt x="459" y="3"/>
                    <a:pt x="433" y="7"/>
                  </a:cubicBezTo>
                  <a:cubicBezTo>
                    <a:pt x="174" y="52"/>
                    <a:pt x="0" y="297"/>
                    <a:pt x="45" y="556"/>
                  </a:cubicBezTo>
                  <a:cubicBezTo>
                    <a:pt x="85" y="787"/>
                    <a:pt x="285" y="951"/>
                    <a:pt x="512" y="951"/>
                  </a:cubicBezTo>
                  <a:cubicBezTo>
                    <a:pt x="539" y="951"/>
                    <a:pt x="566" y="949"/>
                    <a:pt x="593" y="944"/>
                  </a:cubicBezTo>
                  <a:cubicBezTo>
                    <a:pt x="852"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961;p52">
              <a:extLst>
                <a:ext uri="{FF2B5EF4-FFF2-40B4-BE49-F238E27FC236}">
                  <a16:creationId xmlns:a16="http://schemas.microsoft.com/office/drawing/2014/main" id="{2AC7B002-E40F-5888-3381-8629DDB86B48}"/>
                </a:ext>
              </a:extLst>
            </p:cNvPr>
            <p:cNvSpPr/>
            <p:nvPr/>
          </p:nvSpPr>
          <p:spPr>
            <a:xfrm>
              <a:off x="6280175" y="3298975"/>
              <a:ext cx="48375" cy="29575"/>
            </a:xfrm>
            <a:custGeom>
              <a:avLst/>
              <a:gdLst/>
              <a:ahLst/>
              <a:cxnLst/>
              <a:rect l="l" t="t" r="r" b="b"/>
              <a:pathLst>
                <a:path w="1935" h="1183" extrusionOk="0">
                  <a:moveTo>
                    <a:pt x="514" y="0"/>
                  </a:moveTo>
                  <a:cubicBezTo>
                    <a:pt x="487" y="0"/>
                    <a:pt x="460" y="2"/>
                    <a:pt x="433" y="7"/>
                  </a:cubicBezTo>
                  <a:cubicBezTo>
                    <a:pt x="175" y="51"/>
                    <a:pt x="0" y="297"/>
                    <a:pt x="45" y="555"/>
                  </a:cubicBezTo>
                  <a:cubicBezTo>
                    <a:pt x="85" y="787"/>
                    <a:pt x="286" y="951"/>
                    <a:pt x="514" y="951"/>
                  </a:cubicBezTo>
                  <a:cubicBezTo>
                    <a:pt x="540" y="951"/>
                    <a:pt x="566" y="948"/>
                    <a:pt x="593" y="944"/>
                  </a:cubicBezTo>
                  <a:cubicBezTo>
                    <a:pt x="762" y="915"/>
                    <a:pt x="894" y="799"/>
                    <a:pt x="953" y="650"/>
                  </a:cubicBezTo>
                  <a:lnTo>
                    <a:pt x="953" y="650"/>
                  </a:lnTo>
                  <a:cubicBezTo>
                    <a:pt x="947" y="695"/>
                    <a:pt x="946" y="740"/>
                    <a:pt x="954" y="787"/>
                  </a:cubicBezTo>
                  <a:cubicBezTo>
                    <a:pt x="994" y="1019"/>
                    <a:pt x="1196" y="1183"/>
                    <a:pt x="1423" y="1183"/>
                  </a:cubicBezTo>
                  <a:cubicBezTo>
                    <a:pt x="1449" y="1183"/>
                    <a:pt x="1475" y="1181"/>
                    <a:pt x="1502" y="1176"/>
                  </a:cubicBezTo>
                  <a:cubicBezTo>
                    <a:pt x="1761" y="1132"/>
                    <a:pt x="1934" y="886"/>
                    <a:pt x="1890" y="627"/>
                  </a:cubicBezTo>
                  <a:cubicBezTo>
                    <a:pt x="1851" y="396"/>
                    <a:pt x="1650" y="232"/>
                    <a:pt x="1423" y="232"/>
                  </a:cubicBezTo>
                  <a:cubicBezTo>
                    <a:pt x="1396" y="232"/>
                    <a:pt x="1369" y="235"/>
                    <a:pt x="1342" y="239"/>
                  </a:cubicBezTo>
                  <a:cubicBezTo>
                    <a:pt x="1173" y="268"/>
                    <a:pt x="1042" y="384"/>
                    <a:pt x="983" y="532"/>
                  </a:cubicBezTo>
                  <a:cubicBezTo>
                    <a:pt x="988" y="487"/>
                    <a:pt x="990" y="442"/>
                    <a:pt x="982" y="395"/>
                  </a:cubicBezTo>
                  <a:cubicBezTo>
                    <a:pt x="942" y="164"/>
                    <a:pt x="741"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962;p52">
              <a:extLst>
                <a:ext uri="{FF2B5EF4-FFF2-40B4-BE49-F238E27FC236}">
                  <a16:creationId xmlns:a16="http://schemas.microsoft.com/office/drawing/2014/main" id="{952B109A-6506-110F-3FC4-E3BDCF25DFEE}"/>
                </a:ext>
              </a:extLst>
            </p:cNvPr>
            <p:cNvSpPr/>
            <p:nvPr/>
          </p:nvSpPr>
          <p:spPr>
            <a:xfrm>
              <a:off x="6211075" y="3291400"/>
              <a:ext cx="71425" cy="26675"/>
            </a:xfrm>
            <a:custGeom>
              <a:avLst/>
              <a:gdLst/>
              <a:ahLst/>
              <a:cxnLst/>
              <a:rect l="l" t="t" r="r" b="b"/>
              <a:pathLst>
                <a:path w="2857" h="1067" extrusionOk="0">
                  <a:moveTo>
                    <a:pt x="513" y="1"/>
                  </a:moveTo>
                  <a:cubicBezTo>
                    <a:pt x="487" y="1"/>
                    <a:pt x="460" y="3"/>
                    <a:pt x="433" y="8"/>
                  </a:cubicBezTo>
                  <a:cubicBezTo>
                    <a:pt x="174" y="51"/>
                    <a:pt x="0" y="297"/>
                    <a:pt x="45" y="556"/>
                  </a:cubicBezTo>
                  <a:cubicBezTo>
                    <a:pt x="85" y="786"/>
                    <a:pt x="285" y="950"/>
                    <a:pt x="512" y="950"/>
                  </a:cubicBezTo>
                  <a:cubicBezTo>
                    <a:pt x="539" y="950"/>
                    <a:pt x="566" y="948"/>
                    <a:pt x="593" y="943"/>
                  </a:cubicBezTo>
                  <a:cubicBezTo>
                    <a:pt x="777" y="912"/>
                    <a:pt x="916" y="778"/>
                    <a:pt x="966" y="610"/>
                  </a:cubicBezTo>
                  <a:cubicBezTo>
                    <a:pt x="1011" y="835"/>
                    <a:pt x="1208" y="993"/>
                    <a:pt x="1431" y="993"/>
                  </a:cubicBezTo>
                  <a:cubicBezTo>
                    <a:pt x="1457" y="993"/>
                    <a:pt x="1484" y="990"/>
                    <a:pt x="1511" y="986"/>
                  </a:cubicBezTo>
                  <a:cubicBezTo>
                    <a:pt x="1688" y="956"/>
                    <a:pt x="1822" y="831"/>
                    <a:pt x="1878" y="675"/>
                  </a:cubicBezTo>
                  <a:cubicBezTo>
                    <a:pt x="1918" y="905"/>
                    <a:pt x="2118" y="1067"/>
                    <a:pt x="2345" y="1067"/>
                  </a:cubicBezTo>
                  <a:cubicBezTo>
                    <a:pt x="2371" y="1067"/>
                    <a:pt x="2398" y="1065"/>
                    <a:pt x="2424" y="1060"/>
                  </a:cubicBezTo>
                  <a:cubicBezTo>
                    <a:pt x="2683" y="1016"/>
                    <a:pt x="2857" y="770"/>
                    <a:pt x="2812" y="512"/>
                  </a:cubicBezTo>
                  <a:cubicBezTo>
                    <a:pt x="2773" y="280"/>
                    <a:pt x="2572" y="117"/>
                    <a:pt x="2344" y="117"/>
                  </a:cubicBezTo>
                  <a:cubicBezTo>
                    <a:pt x="2318" y="117"/>
                    <a:pt x="2291" y="119"/>
                    <a:pt x="2264" y="123"/>
                  </a:cubicBezTo>
                  <a:lnTo>
                    <a:pt x="2264" y="124"/>
                  </a:lnTo>
                  <a:cubicBezTo>
                    <a:pt x="2089" y="154"/>
                    <a:pt x="1954" y="278"/>
                    <a:pt x="1899" y="436"/>
                  </a:cubicBezTo>
                  <a:cubicBezTo>
                    <a:pt x="1858" y="205"/>
                    <a:pt x="1658" y="43"/>
                    <a:pt x="1432" y="43"/>
                  </a:cubicBezTo>
                  <a:cubicBezTo>
                    <a:pt x="1405" y="43"/>
                    <a:pt x="1378" y="45"/>
                    <a:pt x="1351" y="50"/>
                  </a:cubicBezTo>
                  <a:cubicBezTo>
                    <a:pt x="1167" y="81"/>
                    <a:pt x="1027" y="216"/>
                    <a:pt x="977" y="383"/>
                  </a:cubicBezTo>
                  <a:cubicBezTo>
                    <a:pt x="933" y="159"/>
                    <a:pt x="736"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963;p52">
              <a:extLst>
                <a:ext uri="{FF2B5EF4-FFF2-40B4-BE49-F238E27FC236}">
                  <a16:creationId xmlns:a16="http://schemas.microsoft.com/office/drawing/2014/main" id="{78D7896A-C11D-808A-2D60-9377131E0EA1}"/>
                </a:ext>
              </a:extLst>
            </p:cNvPr>
            <p:cNvSpPr/>
            <p:nvPr/>
          </p:nvSpPr>
          <p:spPr>
            <a:xfrm>
              <a:off x="6187075" y="3291825"/>
              <a:ext cx="25625" cy="23800"/>
            </a:xfrm>
            <a:custGeom>
              <a:avLst/>
              <a:gdLst/>
              <a:ahLst/>
              <a:cxnLst/>
              <a:rect l="l" t="t" r="r" b="b"/>
              <a:pathLst>
                <a:path w="1025" h="952" extrusionOk="0">
                  <a:moveTo>
                    <a:pt x="512" y="1"/>
                  </a:moveTo>
                  <a:cubicBezTo>
                    <a:pt x="486" y="1"/>
                    <a:pt x="459" y="3"/>
                    <a:pt x="433" y="7"/>
                  </a:cubicBezTo>
                  <a:cubicBezTo>
                    <a:pt x="174" y="52"/>
                    <a:pt x="0" y="297"/>
                    <a:pt x="45" y="556"/>
                  </a:cubicBezTo>
                  <a:cubicBezTo>
                    <a:pt x="83" y="787"/>
                    <a:pt x="284" y="951"/>
                    <a:pt x="512" y="951"/>
                  </a:cubicBezTo>
                  <a:cubicBezTo>
                    <a:pt x="538" y="951"/>
                    <a:pt x="565" y="949"/>
                    <a:pt x="593" y="944"/>
                  </a:cubicBezTo>
                  <a:cubicBezTo>
                    <a:pt x="850" y="900"/>
                    <a:pt x="1025" y="654"/>
                    <a:pt x="980" y="396"/>
                  </a:cubicBezTo>
                  <a:cubicBezTo>
                    <a:pt x="941" y="164"/>
                    <a:pt x="7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964;p52">
              <a:extLst>
                <a:ext uri="{FF2B5EF4-FFF2-40B4-BE49-F238E27FC236}">
                  <a16:creationId xmlns:a16="http://schemas.microsoft.com/office/drawing/2014/main" id="{269842DA-9BE0-2FA5-C8AA-CABAD28031A0}"/>
                </a:ext>
              </a:extLst>
            </p:cNvPr>
            <p:cNvSpPr/>
            <p:nvPr/>
          </p:nvSpPr>
          <p:spPr>
            <a:xfrm>
              <a:off x="6163100" y="3292525"/>
              <a:ext cx="25625" cy="23775"/>
            </a:xfrm>
            <a:custGeom>
              <a:avLst/>
              <a:gdLst/>
              <a:ahLst/>
              <a:cxnLst/>
              <a:rect l="l" t="t" r="r" b="b"/>
              <a:pathLst>
                <a:path w="1025" h="951" extrusionOk="0">
                  <a:moveTo>
                    <a:pt x="513" y="0"/>
                  </a:moveTo>
                  <a:cubicBezTo>
                    <a:pt x="487" y="0"/>
                    <a:pt x="460" y="2"/>
                    <a:pt x="432" y="7"/>
                  </a:cubicBezTo>
                  <a:cubicBezTo>
                    <a:pt x="173" y="52"/>
                    <a:pt x="0" y="297"/>
                    <a:pt x="45" y="555"/>
                  </a:cubicBezTo>
                  <a:cubicBezTo>
                    <a:pt x="84" y="787"/>
                    <a:pt x="285" y="951"/>
                    <a:pt x="513" y="951"/>
                  </a:cubicBezTo>
                  <a:cubicBezTo>
                    <a:pt x="539" y="951"/>
                    <a:pt x="566" y="949"/>
                    <a:pt x="592" y="944"/>
                  </a:cubicBezTo>
                  <a:cubicBezTo>
                    <a:pt x="851" y="900"/>
                    <a:pt x="1025" y="654"/>
                    <a:pt x="980" y="396"/>
                  </a:cubicBezTo>
                  <a:cubicBezTo>
                    <a:pt x="941" y="164"/>
                    <a:pt x="740"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965;p52">
              <a:extLst>
                <a:ext uri="{FF2B5EF4-FFF2-40B4-BE49-F238E27FC236}">
                  <a16:creationId xmlns:a16="http://schemas.microsoft.com/office/drawing/2014/main" id="{5BC53BE8-99B0-A2B0-5584-3D0FFDB4D714}"/>
                </a:ext>
              </a:extLst>
            </p:cNvPr>
            <p:cNvSpPr/>
            <p:nvPr/>
          </p:nvSpPr>
          <p:spPr>
            <a:xfrm>
              <a:off x="6139200" y="3293725"/>
              <a:ext cx="25625" cy="23775"/>
            </a:xfrm>
            <a:custGeom>
              <a:avLst/>
              <a:gdLst/>
              <a:ahLst/>
              <a:cxnLst/>
              <a:rect l="l" t="t" r="r" b="b"/>
              <a:pathLst>
                <a:path w="1025" h="951" extrusionOk="0">
                  <a:moveTo>
                    <a:pt x="512" y="0"/>
                  </a:moveTo>
                  <a:cubicBezTo>
                    <a:pt x="486" y="0"/>
                    <a:pt x="459" y="2"/>
                    <a:pt x="433" y="7"/>
                  </a:cubicBezTo>
                  <a:cubicBezTo>
                    <a:pt x="175" y="51"/>
                    <a:pt x="0" y="297"/>
                    <a:pt x="45" y="556"/>
                  </a:cubicBezTo>
                  <a:cubicBezTo>
                    <a:pt x="85" y="787"/>
                    <a:pt x="285" y="951"/>
                    <a:pt x="512" y="951"/>
                  </a:cubicBezTo>
                  <a:cubicBezTo>
                    <a:pt x="539" y="951"/>
                    <a:pt x="566" y="948"/>
                    <a:pt x="593" y="944"/>
                  </a:cubicBezTo>
                  <a:cubicBezTo>
                    <a:pt x="852" y="899"/>
                    <a:pt x="1025" y="654"/>
                    <a:pt x="982" y="396"/>
                  </a:cubicBezTo>
                  <a:cubicBezTo>
                    <a:pt x="942" y="164"/>
                    <a:pt x="740" y="0"/>
                    <a:pt x="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966;p52">
              <a:extLst>
                <a:ext uri="{FF2B5EF4-FFF2-40B4-BE49-F238E27FC236}">
                  <a16:creationId xmlns:a16="http://schemas.microsoft.com/office/drawing/2014/main" id="{EB8F5E8F-6C7A-C95F-C272-2A833FDF191C}"/>
                </a:ext>
              </a:extLst>
            </p:cNvPr>
            <p:cNvSpPr/>
            <p:nvPr/>
          </p:nvSpPr>
          <p:spPr>
            <a:xfrm>
              <a:off x="6115450" y="3295675"/>
              <a:ext cx="25625" cy="23800"/>
            </a:xfrm>
            <a:custGeom>
              <a:avLst/>
              <a:gdLst/>
              <a:ahLst/>
              <a:cxnLst/>
              <a:rect l="l" t="t" r="r" b="b"/>
              <a:pathLst>
                <a:path w="1025" h="952" extrusionOk="0">
                  <a:moveTo>
                    <a:pt x="513" y="1"/>
                  </a:moveTo>
                  <a:cubicBezTo>
                    <a:pt x="487" y="1"/>
                    <a:pt x="460" y="3"/>
                    <a:pt x="432" y="8"/>
                  </a:cubicBezTo>
                  <a:cubicBezTo>
                    <a:pt x="175" y="52"/>
                    <a:pt x="0" y="298"/>
                    <a:pt x="45" y="556"/>
                  </a:cubicBezTo>
                  <a:cubicBezTo>
                    <a:pt x="84" y="788"/>
                    <a:pt x="286" y="951"/>
                    <a:pt x="513" y="951"/>
                  </a:cubicBezTo>
                  <a:cubicBezTo>
                    <a:pt x="539" y="951"/>
                    <a:pt x="566" y="949"/>
                    <a:pt x="592" y="945"/>
                  </a:cubicBezTo>
                  <a:cubicBezTo>
                    <a:pt x="851" y="900"/>
                    <a:pt x="1025" y="655"/>
                    <a:pt x="981" y="396"/>
                  </a:cubicBezTo>
                  <a:cubicBezTo>
                    <a:pt x="942" y="165"/>
                    <a:pt x="741"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967;p52">
              <a:extLst>
                <a:ext uri="{FF2B5EF4-FFF2-40B4-BE49-F238E27FC236}">
                  <a16:creationId xmlns:a16="http://schemas.microsoft.com/office/drawing/2014/main" id="{CA83E639-26AB-FD11-1B6E-EEFC5E96ECE8}"/>
                </a:ext>
              </a:extLst>
            </p:cNvPr>
            <p:cNvSpPr/>
            <p:nvPr/>
          </p:nvSpPr>
          <p:spPr>
            <a:xfrm>
              <a:off x="6064975" y="3587375"/>
              <a:ext cx="94775" cy="38425"/>
            </a:xfrm>
            <a:custGeom>
              <a:avLst/>
              <a:gdLst/>
              <a:ahLst/>
              <a:cxnLst/>
              <a:rect l="l" t="t" r="r" b="b"/>
              <a:pathLst>
                <a:path w="3791" h="1537" extrusionOk="0">
                  <a:moveTo>
                    <a:pt x="3105" y="1"/>
                  </a:moveTo>
                  <a:cubicBezTo>
                    <a:pt x="3061" y="1"/>
                    <a:pt x="3015" y="4"/>
                    <a:pt x="2967" y="13"/>
                  </a:cubicBezTo>
                  <a:cubicBezTo>
                    <a:pt x="2384" y="113"/>
                    <a:pt x="2461" y="638"/>
                    <a:pt x="2461" y="638"/>
                  </a:cubicBezTo>
                  <a:cubicBezTo>
                    <a:pt x="2461" y="638"/>
                    <a:pt x="2704" y="1296"/>
                    <a:pt x="2018" y="1501"/>
                  </a:cubicBezTo>
                  <a:cubicBezTo>
                    <a:pt x="2001" y="1502"/>
                    <a:pt x="1984" y="1502"/>
                    <a:pt x="1968" y="1502"/>
                  </a:cubicBezTo>
                  <a:cubicBezTo>
                    <a:pt x="1305" y="1502"/>
                    <a:pt x="1313" y="834"/>
                    <a:pt x="1313" y="834"/>
                  </a:cubicBezTo>
                  <a:cubicBezTo>
                    <a:pt x="1313" y="834"/>
                    <a:pt x="1229" y="400"/>
                    <a:pt x="771" y="400"/>
                  </a:cubicBezTo>
                  <a:cubicBezTo>
                    <a:pt x="727" y="400"/>
                    <a:pt x="680" y="404"/>
                    <a:pt x="629" y="413"/>
                  </a:cubicBezTo>
                  <a:cubicBezTo>
                    <a:pt x="45" y="512"/>
                    <a:pt x="1" y="1107"/>
                    <a:pt x="1" y="1107"/>
                  </a:cubicBezTo>
                  <a:cubicBezTo>
                    <a:pt x="182" y="851"/>
                    <a:pt x="468" y="788"/>
                    <a:pt x="703" y="788"/>
                  </a:cubicBezTo>
                  <a:cubicBezTo>
                    <a:pt x="928" y="788"/>
                    <a:pt x="1107" y="845"/>
                    <a:pt x="1107" y="845"/>
                  </a:cubicBezTo>
                  <a:cubicBezTo>
                    <a:pt x="1132" y="1414"/>
                    <a:pt x="1572" y="1512"/>
                    <a:pt x="1879" y="1512"/>
                  </a:cubicBezTo>
                  <a:cubicBezTo>
                    <a:pt x="1917" y="1512"/>
                    <a:pt x="1953" y="1511"/>
                    <a:pt x="1986" y="1509"/>
                  </a:cubicBezTo>
                  <a:lnTo>
                    <a:pt x="1986" y="1509"/>
                  </a:lnTo>
                  <a:cubicBezTo>
                    <a:pt x="1948" y="1519"/>
                    <a:pt x="1910" y="1529"/>
                    <a:pt x="1868" y="1536"/>
                  </a:cubicBezTo>
                  <a:cubicBezTo>
                    <a:pt x="1868" y="1536"/>
                    <a:pt x="1930" y="1529"/>
                    <a:pt x="2019" y="1506"/>
                  </a:cubicBezTo>
                  <a:cubicBezTo>
                    <a:pt x="2110" y="1497"/>
                    <a:pt x="2171" y="1484"/>
                    <a:pt x="2171" y="1484"/>
                  </a:cubicBezTo>
                  <a:lnTo>
                    <a:pt x="2171" y="1484"/>
                  </a:lnTo>
                  <a:cubicBezTo>
                    <a:pt x="2129" y="1491"/>
                    <a:pt x="2090" y="1494"/>
                    <a:pt x="2052" y="1497"/>
                  </a:cubicBezTo>
                  <a:cubicBezTo>
                    <a:pt x="2339" y="1419"/>
                    <a:pt x="2845" y="1192"/>
                    <a:pt x="2660" y="579"/>
                  </a:cubicBezTo>
                  <a:cubicBezTo>
                    <a:pt x="2660" y="579"/>
                    <a:pt x="2993" y="328"/>
                    <a:pt x="3368" y="328"/>
                  </a:cubicBezTo>
                  <a:cubicBezTo>
                    <a:pt x="3508" y="328"/>
                    <a:pt x="3654" y="364"/>
                    <a:pt x="3791" y="461"/>
                  </a:cubicBezTo>
                  <a:cubicBezTo>
                    <a:pt x="3791" y="461"/>
                    <a:pt x="3589"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968;p52">
              <a:extLst>
                <a:ext uri="{FF2B5EF4-FFF2-40B4-BE49-F238E27FC236}">
                  <a16:creationId xmlns:a16="http://schemas.microsoft.com/office/drawing/2014/main" id="{7CBB4AB6-343D-1A6F-9AEF-51E7226E2BF1}"/>
                </a:ext>
              </a:extLst>
            </p:cNvPr>
            <p:cNvSpPr/>
            <p:nvPr/>
          </p:nvSpPr>
          <p:spPr>
            <a:xfrm>
              <a:off x="6047600" y="3562725"/>
              <a:ext cx="38350" cy="46075"/>
            </a:xfrm>
            <a:custGeom>
              <a:avLst/>
              <a:gdLst/>
              <a:ahLst/>
              <a:cxnLst/>
              <a:rect l="l" t="t" r="r" b="b"/>
              <a:pathLst>
                <a:path w="1534" h="1843" extrusionOk="0">
                  <a:moveTo>
                    <a:pt x="1534" y="1"/>
                  </a:moveTo>
                  <a:cubicBezTo>
                    <a:pt x="1534" y="1"/>
                    <a:pt x="0" y="95"/>
                    <a:pt x="480" y="1842"/>
                  </a:cubicBezTo>
                  <a:cubicBezTo>
                    <a:pt x="480" y="1842"/>
                    <a:pt x="373" y="562"/>
                    <a:pt x="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969;p52">
              <a:extLst>
                <a:ext uri="{FF2B5EF4-FFF2-40B4-BE49-F238E27FC236}">
                  <a16:creationId xmlns:a16="http://schemas.microsoft.com/office/drawing/2014/main" id="{AB39CF5E-2EB5-123F-74A7-6941FD5F4A76}"/>
                </a:ext>
              </a:extLst>
            </p:cNvPr>
            <p:cNvSpPr/>
            <p:nvPr/>
          </p:nvSpPr>
          <p:spPr>
            <a:xfrm>
              <a:off x="6122575" y="3555425"/>
              <a:ext cx="40175" cy="35750"/>
            </a:xfrm>
            <a:custGeom>
              <a:avLst/>
              <a:gdLst/>
              <a:ahLst/>
              <a:cxnLst/>
              <a:rect l="l" t="t" r="r" b="b"/>
              <a:pathLst>
                <a:path w="1607" h="1430" extrusionOk="0">
                  <a:moveTo>
                    <a:pt x="358" y="0"/>
                  </a:moveTo>
                  <a:cubicBezTo>
                    <a:pt x="150" y="0"/>
                    <a:pt x="1" y="43"/>
                    <a:pt x="1" y="43"/>
                  </a:cubicBezTo>
                  <a:cubicBezTo>
                    <a:pt x="1282" y="186"/>
                    <a:pt x="1607" y="1430"/>
                    <a:pt x="1607" y="1430"/>
                  </a:cubicBezTo>
                  <a:cubicBezTo>
                    <a:pt x="1519" y="196"/>
                    <a:pt x="804"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970;p52">
              <a:extLst>
                <a:ext uri="{FF2B5EF4-FFF2-40B4-BE49-F238E27FC236}">
                  <a16:creationId xmlns:a16="http://schemas.microsoft.com/office/drawing/2014/main" id="{552092CB-B61B-6A4A-9149-6ED215207059}"/>
                </a:ext>
              </a:extLst>
            </p:cNvPr>
            <p:cNvSpPr/>
            <p:nvPr/>
          </p:nvSpPr>
          <p:spPr>
            <a:xfrm>
              <a:off x="5988275" y="3087350"/>
              <a:ext cx="95800" cy="135350"/>
            </a:xfrm>
            <a:custGeom>
              <a:avLst/>
              <a:gdLst/>
              <a:ahLst/>
              <a:cxnLst/>
              <a:rect l="l" t="t" r="r" b="b"/>
              <a:pathLst>
                <a:path w="3832" h="5414" extrusionOk="0">
                  <a:moveTo>
                    <a:pt x="1419" y="1"/>
                  </a:moveTo>
                  <a:cubicBezTo>
                    <a:pt x="1418" y="1"/>
                    <a:pt x="1416" y="1"/>
                    <a:pt x="1414" y="1"/>
                  </a:cubicBezTo>
                  <a:cubicBezTo>
                    <a:pt x="590" y="280"/>
                    <a:pt x="0" y="3268"/>
                    <a:pt x="383" y="4234"/>
                  </a:cubicBezTo>
                  <a:cubicBezTo>
                    <a:pt x="765" y="5200"/>
                    <a:pt x="2337" y="5413"/>
                    <a:pt x="2337" y="5413"/>
                  </a:cubicBezTo>
                  <a:cubicBezTo>
                    <a:pt x="2337" y="5413"/>
                    <a:pt x="3751" y="4690"/>
                    <a:pt x="3791" y="3652"/>
                  </a:cubicBezTo>
                  <a:cubicBezTo>
                    <a:pt x="3831" y="2616"/>
                    <a:pt x="2290"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971;p52">
              <a:extLst>
                <a:ext uri="{FF2B5EF4-FFF2-40B4-BE49-F238E27FC236}">
                  <a16:creationId xmlns:a16="http://schemas.microsoft.com/office/drawing/2014/main" id="{DC22136E-815E-047F-5B0B-2B1BEBCBA5D4}"/>
                </a:ext>
              </a:extLst>
            </p:cNvPr>
            <p:cNvSpPr/>
            <p:nvPr/>
          </p:nvSpPr>
          <p:spPr>
            <a:xfrm>
              <a:off x="5996050" y="3095500"/>
              <a:ext cx="78450" cy="110825"/>
            </a:xfrm>
            <a:custGeom>
              <a:avLst/>
              <a:gdLst/>
              <a:ahLst/>
              <a:cxnLst/>
              <a:rect l="l" t="t" r="r" b="b"/>
              <a:pathLst>
                <a:path w="3138" h="4433" extrusionOk="0">
                  <a:moveTo>
                    <a:pt x="1163" y="1"/>
                  </a:moveTo>
                  <a:cubicBezTo>
                    <a:pt x="1161" y="1"/>
                    <a:pt x="1160" y="1"/>
                    <a:pt x="1158" y="1"/>
                  </a:cubicBezTo>
                  <a:cubicBezTo>
                    <a:pt x="484" y="228"/>
                    <a:pt x="0" y="2676"/>
                    <a:pt x="314" y="3467"/>
                  </a:cubicBezTo>
                  <a:cubicBezTo>
                    <a:pt x="626" y="4258"/>
                    <a:pt x="1915" y="4433"/>
                    <a:pt x="1915" y="4433"/>
                  </a:cubicBezTo>
                  <a:cubicBezTo>
                    <a:pt x="1915" y="4433"/>
                    <a:pt x="3072" y="3840"/>
                    <a:pt x="3105" y="2990"/>
                  </a:cubicBezTo>
                  <a:cubicBezTo>
                    <a:pt x="3138" y="2142"/>
                    <a:pt x="187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972;p52">
              <a:extLst>
                <a:ext uri="{FF2B5EF4-FFF2-40B4-BE49-F238E27FC236}">
                  <a16:creationId xmlns:a16="http://schemas.microsoft.com/office/drawing/2014/main" id="{957E5D59-3302-8CBB-610C-D395269C46BF}"/>
                </a:ext>
              </a:extLst>
            </p:cNvPr>
            <p:cNvSpPr/>
            <p:nvPr/>
          </p:nvSpPr>
          <p:spPr>
            <a:xfrm>
              <a:off x="6011825" y="3118250"/>
              <a:ext cx="46225" cy="65300"/>
            </a:xfrm>
            <a:custGeom>
              <a:avLst/>
              <a:gdLst/>
              <a:ahLst/>
              <a:cxnLst/>
              <a:rect l="l" t="t" r="r" b="b"/>
              <a:pathLst>
                <a:path w="1849" h="2612" extrusionOk="0">
                  <a:moveTo>
                    <a:pt x="685" y="1"/>
                  </a:moveTo>
                  <a:cubicBezTo>
                    <a:pt x="685" y="1"/>
                    <a:pt x="684" y="1"/>
                    <a:pt x="683" y="1"/>
                  </a:cubicBezTo>
                  <a:lnTo>
                    <a:pt x="683" y="2"/>
                  </a:lnTo>
                  <a:cubicBezTo>
                    <a:pt x="285" y="135"/>
                    <a:pt x="1" y="1577"/>
                    <a:pt x="185" y="2042"/>
                  </a:cubicBezTo>
                  <a:cubicBezTo>
                    <a:pt x="370" y="2509"/>
                    <a:pt x="1129" y="2612"/>
                    <a:pt x="1129" y="2612"/>
                  </a:cubicBezTo>
                  <a:cubicBezTo>
                    <a:pt x="1129" y="2612"/>
                    <a:pt x="1810" y="2263"/>
                    <a:pt x="1829" y="1762"/>
                  </a:cubicBezTo>
                  <a:cubicBezTo>
                    <a:pt x="1849" y="1262"/>
                    <a:pt x="1105"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973;p52">
              <a:extLst>
                <a:ext uri="{FF2B5EF4-FFF2-40B4-BE49-F238E27FC236}">
                  <a16:creationId xmlns:a16="http://schemas.microsoft.com/office/drawing/2014/main" id="{E956DCCD-1AFA-A69D-5679-C14E8EA8E7D4}"/>
                </a:ext>
              </a:extLst>
            </p:cNvPr>
            <p:cNvSpPr/>
            <p:nvPr/>
          </p:nvSpPr>
          <p:spPr>
            <a:xfrm>
              <a:off x="5957000" y="3662250"/>
              <a:ext cx="850" cy="3725"/>
            </a:xfrm>
            <a:custGeom>
              <a:avLst/>
              <a:gdLst/>
              <a:ahLst/>
              <a:cxnLst/>
              <a:rect l="l" t="t" r="r" b="b"/>
              <a:pathLst>
                <a:path w="34" h="149" extrusionOk="0">
                  <a:moveTo>
                    <a:pt x="1" y="1"/>
                  </a:moveTo>
                  <a:cubicBezTo>
                    <a:pt x="1" y="1"/>
                    <a:pt x="5" y="57"/>
                    <a:pt x="33" y="148"/>
                  </a:cubicBezTo>
                  <a:cubicBezTo>
                    <a:pt x="21" y="100"/>
                    <a:pt x="10" y="51"/>
                    <a:pt x="1" y="1"/>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974;p52">
              <a:extLst>
                <a:ext uri="{FF2B5EF4-FFF2-40B4-BE49-F238E27FC236}">
                  <a16:creationId xmlns:a16="http://schemas.microsoft.com/office/drawing/2014/main" id="{5B2D48DE-0126-0859-7BCD-386F8E1B8253}"/>
                </a:ext>
              </a:extLst>
            </p:cNvPr>
            <p:cNvSpPr/>
            <p:nvPr/>
          </p:nvSpPr>
          <p:spPr>
            <a:xfrm>
              <a:off x="6277225" y="3607550"/>
              <a:ext cx="500" cy="3800"/>
            </a:xfrm>
            <a:custGeom>
              <a:avLst/>
              <a:gdLst/>
              <a:ahLst/>
              <a:cxnLst/>
              <a:rect l="l" t="t" r="r" b="b"/>
              <a:pathLst>
                <a:path w="20" h="152" extrusionOk="0">
                  <a:moveTo>
                    <a:pt x="1" y="0"/>
                  </a:moveTo>
                  <a:cubicBezTo>
                    <a:pt x="10" y="51"/>
                    <a:pt x="15" y="101"/>
                    <a:pt x="20" y="151"/>
                  </a:cubicBezTo>
                  <a:cubicBezTo>
                    <a:pt x="16" y="56"/>
                    <a:pt x="1" y="0"/>
                    <a:pt x="1" y="0"/>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975;p52">
              <a:extLst>
                <a:ext uri="{FF2B5EF4-FFF2-40B4-BE49-F238E27FC236}">
                  <a16:creationId xmlns:a16="http://schemas.microsoft.com/office/drawing/2014/main" id="{EC9AA7C7-A39F-16BC-692C-CF7D33956DE5}"/>
                </a:ext>
              </a:extLst>
            </p:cNvPr>
            <p:cNvSpPr/>
            <p:nvPr/>
          </p:nvSpPr>
          <p:spPr>
            <a:xfrm>
              <a:off x="5957825" y="3611325"/>
              <a:ext cx="322125" cy="94950"/>
            </a:xfrm>
            <a:custGeom>
              <a:avLst/>
              <a:gdLst/>
              <a:ahLst/>
              <a:cxnLst/>
              <a:rect l="l" t="t" r="r" b="b"/>
              <a:pathLst>
                <a:path w="12885" h="3798" extrusionOk="0">
                  <a:moveTo>
                    <a:pt x="12796" y="0"/>
                  </a:moveTo>
                  <a:lnTo>
                    <a:pt x="12796" y="0"/>
                  </a:lnTo>
                  <a:cubicBezTo>
                    <a:pt x="12807" y="308"/>
                    <a:pt x="12701" y="1037"/>
                    <a:pt x="11594" y="1706"/>
                  </a:cubicBezTo>
                  <a:cubicBezTo>
                    <a:pt x="10144" y="2582"/>
                    <a:pt x="6734" y="3060"/>
                    <a:pt x="6734" y="3060"/>
                  </a:cubicBezTo>
                  <a:cubicBezTo>
                    <a:pt x="6734" y="3060"/>
                    <a:pt x="4584" y="3494"/>
                    <a:pt x="2873" y="3494"/>
                  </a:cubicBezTo>
                  <a:cubicBezTo>
                    <a:pt x="2440" y="3494"/>
                    <a:pt x="2035" y="3466"/>
                    <a:pt x="1701" y="3397"/>
                  </a:cubicBezTo>
                  <a:cubicBezTo>
                    <a:pt x="434" y="3132"/>
                    <a:pt x="91" y="2480"/>
                    <a:pt x="0" y="2185"/>
                  </a:cubicBezTo>
                  <a:lnTo>
                    <a:pt x="0" y="2185"/>
                  </a:lnTo>
                  <a:cubicBezTo>
                    <a:pt x="235" y="3117"/>
                    <a:pt x="1123" y="3764"/>
                    <a:pt x="2433" y="3795"/>
                  </a:cubicBezTo>
                  <a:cubicBezTo>
                    <a:pt x="2521" y="3797"/>
                    <a:pt x="2613" y="3798"/>
                    <a:pt x="2707" y="3798"/>
                  </a:cubicBezTo>
                  <a:cubicBezTo>
                    <a:pt x="4365" y="3798"/>
                    <a:pt x="6806" y="3481"/>
                    <a:pt x="6806" y="3481"/>
                  </a:cubicBezTo>
                  <a:cubicBezTo>
                    <a:pt x="6806" y="3481"/>
                    <a:pt x="9494" y="2910"/>
                    <a:pt x="11035" y="2325"/>
                  </a:cubicBezTo>
                  <a:cubicBezTo>
                    <a:pt x="12261" y="1861"/>
                    <a:pt x="12884" y="956"/>
                    <a:pt x="12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976;p52">
              <a:extLst>
                <a:ext uri="{FF2B5EF4-FFF2-40B4-BE49-F238E27FC236}">
                  <a16:creationId xmlns:a16="http://schemas.microsoft.com/office/drawing/2014/main" id="{E91634F3-AB3D-3EB3-E3EB-9A72DE1B4ADF}"/>
                </a:ext>
              </a:extLst>
            </p:cNvPr>
            <p:cNvSpPr/>
            <p:nvPr/>
          </p:nvSpPr>
          <p:spPr>
            <a:xfrm>
              <a:off x="5988750" y="3175775"/>
              <a:ext cx="135425" cy="191350"/>
            </a:xfrm>
            <a:custGeom>
              <a:avLst/>
              <a:gdLst/>
              <a:ahLst/>
              <a:cxnLst/>
              <a:rect l="l" t="t" r="r" b="b"/>
              <a:pathLst>
                <a:path w="5417" h="7654" extrusionOk="0">
                  <a:moveTo>
                    <a:pt x="2006" y="0"/>
                  </a:moveTo>
                  <a:cubicBezTo>
                    <a:pt x="2004" y="0"/>
                    <a:pt x="2001" y="0"/>
                    <a:pt x="1998" y="0"/>
                  </a:cubicBezTo>
                  <a:cubicBezTo>
                    <a:pt x="834" y="394"/>
                    <a:pt x="0" y="4619"/>
                    <a:pt x="540" y="5986"/>
                  </a:cubicBezTo>
                  <a:cubicBezTo>
                    <a:pt x="1080" y="7352"/>
                    <a:pt x="3305" y="7653"/>
                    <a:pt x="3305" y="7653"/>
                  </a:cubicBezTo>
                  <a:cubicBezTo>
                    <a:pt x="3305" y="7653"/>
                    <a:pt x="5305" y="6631"/>
                    <a:pt x="5360" y="5163"/>
                  </a:cubicBezTo>
                  <a:cubicBezTo>
                    <a:pt x="5417" y="3698"/>
                    <a:pt x="3237" y="0"/>
                    <a:pt x="2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977;p52">
              <a:extLst>
                <a:ext uri="{FF2B5EF4-FFF2-40B4-BE49-F238E27FC236}">
                  <a16:creationId xmlns:a16="http://schemas.microsoft.com/office/drawing/2014/main" id="{0D527F9A-6532-9CB5-6951-F37FB64DBBFC}"/>
                </a:ext>
              </a:extLst>
            </p:cNvPr>
            <p:cNvSpPr/>
            <p:nvPr/>
          </p:nvSpPr>
          <p:spPr>
            <a:xfrm>
              <a:off x="6008375" y="3205625"/>
              <a:ext cx="96325" cy="136975"/>
            </a:xfrm>
            <a:custGeom>
              <a:avLst/>
              <a:gdLst/>
              <a:ahLst/>
              <a:cxnLst/>
              <a:rect l="l" t="t" r="r" b="b"/>
              <a:pathLst>
                <a:path w="3853" h="5479" extrusionOk="0">
                  <a:moveTo>
                    <a:pt x="1428" y="0"/>
                  </a:moveTo>
                  <a:cubicBezTo>
                    <a:pt x="1425" y="1"/>
                    <a:pt x="1421" y="3"/>
                    <a:pt x="1418" y="5"/>
                  </a:cubicBezTo>
                  <a:cubicBezTo>
                    <a:pt x="1415" y="5"/>
                    <a:pt x="1411" y="3"/>
                    <a:pt x="1408" y="3"/>
                  </a:cubicBezTo>
                  <a:lnTo>
                    <a:pt x="1408" y="3"/>
                  </a:lnTo>
                  <a:lnTo>
                    <a:pt x="1409" y="9"/>
                  </a:lnTo>
                  <a:cubicBezTo>
                    <a:pt x="585" y="330"/>
                    <a:pt x="1" y="3313"/>
                    <a:pt x="384" y="4282"/>
                  </a:cubicBezTo>
                  <a:cubicBezTo>
                    <a:pt x="746" y="5195"/>
                    <a:pt x="2156" y="5443"/>
                    <a:pt x="2341" y="5471"/>
                  </a:cubicBezTo>
                  <a:lnTo>
                    <a:pt x="2343" y="5478"/>
                  </a:lnTo>
                  <a:cubicBezTo>
                    <a:pt x="2343" y="5478"/>
                    <a:pt x="2348" y="5476"/>
                    <a:pt x="2353" y="5474"/>
                  </a:cubicBezTo>
                  <a:cubicBezTo>
                    <a:pt x="2356" y="5474"/>
                    <a:pt x="2363" y="5475"/>
                    <a:pt x="2363" y="5475"/>
                  </a:cubicBezTo>
                  <a:lnTo>
                    <a:pt x="2361" y="5468"/>
                  </a:lnTo>
                  <a:cubicBezTo>
                    <a:pt x="2527" y="5379"/>
                    <a:pt x="3775" y="4678"/>
                    <a:pt x="3813" y="3697"/>
                  </a:cubicBezTo>
                  <a:cubicBezTo>
                    <a:pt x="3853" y="2655"/>
                    <a:pt x="2311" y="36"/>
                    <a:pt x="1429" y="6"/>
                  </a:cubicBezTo>
                  <a:lnTo>
                    <a:pt x="1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978;p52">
              <a:extLst>
                <a:ext uri="{FF2B5EF4-FFF2-40B4-BE49-F238E27FC236}">
                  <a16:creationId xmlns:a16="http://schemas.microsoft.com/office/drawing/2014/main" id="{0037DC8A-338A-771B-B80D-086181F2E5A0}"/>
                </a:ext>
              </a:extLst>
            </p:cNvPr>
            <p:cNvSpPr/>
            <p:nvPr/>
          </p:nvSpPr>
          <p:spPr>
            <a:xfrm>
              <a:off x="6030425" y="3237850"/>
              <a:ext cx="51175" cy="72775"/>
            </a:xfrm>
            <a:custGeom>
              <a:avLst/>
              <a:gdLst/>
              <a:ahLst/>
              <a:cxnLst/>
              <a:rect l="l" t="t" r="r" b="b"/>
              <a:pathLst>
                <a:path w="2047" h="2911" extrusionOk="0">
                  <a:moveTo>
                    <a:pt x="758" y="0"/>
                  </a:moveTo>
                  <a:cubicBezTo>
                    <a:pt x="756" y="1"/>
                    <a:pt x="755" y="2"/>
                    <a:pt x="753" y="2"/>
                  </a:cubicBezTo>
                  <a:lnTo>
                    <a:pt x="747" y="2"/>
                  </a:lnTo>
                  <a:lnTo>
                    <a:pt x="747" y="5"/>
                  </a:lnTo>
                  <a:cubicBezTo>
                    <a:pt x="310" y="176"/>
                    <a:pt x="0" y="1761"/>
                    <a:pt x="204" y="2275"/>
                  </a:cubicBezTo>
                  <a:cubicBezTo>
                    <a:pt x="395" y="2761"/>
                    <a:pt x="1145" y="2892"/>
                    <a:pt x="1244" y="2908"/>
                  </a:cubicBezTo>
                  <a:lnTo>
                    <a:pt x="1244" y="2911"/>
                  </a:lnTo>
                  <a:cubicBezTo>
                    <a:pt x="1244" y="2911"/>
                    <a:pt x="1247" y="2910"/>
                    <a:pt x="1249" y="2909"/>
                  </a:cubicBezTo>
                  <a:lnTo>
                    <a:pt x="1255" y="2909"/>
                  </a:lnTo>
                  <a:lnTo>
                    <a:pt x="1254" y="2905"/>
                  </a:lnTo>
                  <a:cubicBezTo>
                    <a:pt x="1342" y="2859"/>
                    <a:pt x="2005" y="2485"/>
                    <a:pt x="2025" y="1964"/>
                  </a:cubicBezTo>
                  <a:cubicBezTo>
                    <a:pt x="2046" y="1411"/>
                    <a:pt x="1227" y="19"/>
                    <a:pt x="758" y="2"/>
                  </a:cubicBezTo>
                  <a:lnTo>
                    <a:pt x="7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979;p52">
              <a:extLst>
                <a:ext uri="{FF2B5EF4-FFF2-40B4-BE49-F238E27FC236}">
                  <a16:creationId xmlns:a16="http://schemas.microsoft.com/office/drawing/2014/main" id="{816F57B2-B041-0706-277F-35B36F6C4164}"/>
                </a:ext>
              </a:extLst>
            </p:cNvPr>
            <p:cNvSpPr/>
            <p:nvPr/>
          </p:nvSpPr>
          <p:spPr>
            <a:xfrm>
              <a:off x="5821475" y="3403475"/>
              <a:ext cx="237650" cy="190600"/>
            </a:xfrm>
            <a:custGeom>
              <a:avLst/>
              <a:gdLst/>
              <a:ahLst/>
              <a:cxnLst/>
              <a:rect l="l" t="t" r="r" b="b"/>
              <a:pathLst>
                <a:path w="9506" h="7624" extrusionOk="0">
                  <a:moveTo>
                    <a:pt x="5399" y="1"/>
                  </a:moveTo>
                  <a:cubicBezTo>
                    <a:pt x="5186" y="1"/>
                    <a:pt x="4970" y="19"/>
                    <a:pt x="4753" y="56"/>
                  </a:cubicBezTo>
                  <a:lnTo>
                    <a:pt x="4753" y="57"/>
                  </a:lnTo>
                  <a:cubicBezTo>
                    <a:pt x="4491" y="101"/>
                    <a:pt x="4239" y="172"/>
                    <a:pt x="4002" y="266"/>
                  </a:cubicBezTo>
                  <a:lnTo>
                    <a:pt x="4000" y="266"/>
                  </a:lnTo>
                  <a:cubicBezTo>
                    <a:pt x="3176" y="588"/>
                    <a:pt x="2507" y="1184"/>
                    <a:pt x="2083" y="1925"/>
                  </a:cubicBezTo>
                  <a:cubicBezTo>
                    <a:pt x="1805" y="2061"/>
                    <a:pt x="1517" y="2148"/>
                    <a:pt x="1235" y="2148"/>
                  </a:cubicBezTo>
                  <a:cubicBezTo>
                    <a:pt x="786" y="2148"/>
                    <a:pt x="354" y="1928"/>
                    <a:pt x="1" y="1338"/>
                  </a:cubicBezTo>
                  <a:lnTo>
                    <a:pt x="1" y="1338"/>
                  </a:lnTo>
                  <a:cubicBezTo>
                    <a:pt x="1" y="1339"/>
                    <a:pt x="1359" y="7240"/>
                    <a:pt x="4760" y="7571"/>
                  </a:cubicBezTo>
                  <a:cubicBezTo>
                    <a:pt x="4768" y="7572"/>
                    <a:pt x="4777" y="7572"/>
                    <a:pt x="4786" y="7573"/>
                  </a:cubicBezTo>
                  <a:cubicBezTo>
                    <a:pt x="4990" y="7606"/>
                    <a:pt x="5197" y="7623"/>
                    <a:pt x="5408" y="7623"/>
                  </a:cubicBezTo>
                  <a:cubicBezTo>
                    <a:pt x="5615" y="7623"/>
                    <a:pt x="5824" y="7606"/>
                    <a:pt x="6035" y="7570"/>
                  </a:cubicBezTo>
                  <a:cubicBezTo>
                    <a:pt x="8110" y="7215"/>
                    <a:pt x="9505" y="5246"/>
                    <a:pt x="9151" y="3171"/>
                  </a:cubicBezTo>
                  <a:cubicBezTo>
                    <a:pt x="8834" y="1313"/>
                    <a:pt x="7222" y="1"/>
                    <a:pt x="5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980;p52">
              <a:extLst>
                <a:ext uri="{FF2B5EF4-FFF2-40B4-BE49-F238E27FC236}">
                  <a16:creationId xmlns:a16="http://schemas.microsoft.com/office/drawing/2014/main" id="{C9120544-D3F0-6FB2-D64A-3382F7262924}"/>
                </a:ext>
              </a:extLst>
            </p:cNvPr>
            <p:cNvSpPr/>
            <p:nvPr/>
          </p:nvSpPr>
          <p:spPr>
            <a:xfrm>
              <a:off x="5864425" y="3415075"/>
              <a:ext cx="183800" cy="167450"/>
            </a:xfrm>
            <a:custGeom>
              <a:avLst/>
              <a:gdLst/>
              <a:ahLst/>
              <a:cxnLst/>
              <a:rect l="l" t="t" r="r" b="b"/>
              <a:pathLst>
                <a:path w="7352" h="6698" extrusionOk="0">
                  <a:moveTo>
                    <a:pt x="3676" y="1"/>
                  </a:moveTo>
                  <a:cubicBezTo>
                    <a:pt x="2819" y="1"/>
                    <a:pt x="1962" y="328"/>
                    <a:pt x="1309" y="981"/>
                  </a:cubicBezTo>
                  <a:cubicBezTo>
                    <a:pt x="1" y="2289"/>
                    <a:pt x="1" y="4410"/>
                    <a:pt x="1309" y="5717"/>
                  </a:cubicBezTo>
                  <a:cubicBezTo>
                    <a:pt x="1962" y="6371"/>
                    <a:pt x="2819" y="6698"/>
                    <a:pt x="3676" y="6698"/>
                  </a:cubicBezTo>
                  <a:cubicBezTo>
                    <a:pt x="4533" y="6698"/>
                    <a:pt x="5390" y="6371"/>
                    <a:pt x="6043" y="5717"/>
                  </a:cubicBezTo>
                  <a:cubicBezTo>
                    <a:pt x="7352" y="4410"/>
                    <a:pt x="7352" y="2289"/>
                    <a:pt x="6043" y="981"/>
                  </a:cubicBezTo>
                  <a:cubicBezTo>
                    <a:pt x="5390" y="328"/>
                    <a:pt x="4533" y="1"/>
                    <a:pt x="3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981;p52">
              <a:extLst>
                <a:ext uri="{FF2B5EF4-FFF2-40B4-BE49-F238E27FC236}">
                  <a16:creationId xmlns:a16="http://schemas.microsoft.com/office/drawing/2014/main" id="{6E8BB817-10D8-15E7-15FE-3F87B6519280}"/>
                </a:ext>
              </a:extLst>
            </p:cNvPr>
            <p:cNvSpPr/>
            <p:nvPr/>
          </p:nvSpPr>
          <p:spPr>
            <a:xfrm>
              <a:off x="5922400" y="3467325"/>
              <a:ext cx="67875" cy="62950"/>
            </a:xfrm>
            <a:custGeom>
              <a:avLst/>
              <a:gdLst/>
              <a:ahLst/>
              <a:cxnLst/>
              <a:rect l="l" t="t" r="r" b="b"/>
              <a:pathLst>
                <a:path w="2715" h="2518" extrusionOk="0">
                  <a:moveTo>
                    <a:pt x="1358" y="1"/>
                  </a:moveTo>
                  <a:cubicBezTo>
                    <a:pt x="1288" y="1"/>
                    <a:pt x="1217" y="7"/>
                    <a:pt x="1145" y="19"/>
                  </a:cubicBezTo>
                  <a:cubicBezTo>
                    <a:pt x="460" y="136"/>
                    <a:pt x="0" y="786"/>
                    <a:pt x="117" y="1472"/>
                  </a:cubicBezTo>
                  <a:cubicBezTo>
                    <a:pt x="221" y="2085"/>
                    <a:pt x="754" y="2518"/>
                    <a:pt x="1356" y="2518"/>
                  </a:cubicBezTo>
                  <a:cubicBezTo>
                    <a:pt x="1427" y="2518"/>
                    <a:pt x="1498" y="2512"/>
                    <a:pt x="1569" y="2500"/>
                  </a:cubicBezTo>
                  <a:cubicBezTo>
                    <a:pt x="2254" y="2383"/>
                    <a:pt x="2714" y="1733"/>
                    <a:pt x="2597" y="1047"/>
                  </a:cubicBezTo>
                  <a:cubicBezTo>
                    <a:pt x="2493" y="434"/>
                    <a:pt x="196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982;p52">
              <a:extLst>
                <a:ext uri="{FF2B5EF4-FFF2-40B4-BE49-F238E27FC236}">
                  <a16:creationId xmlns:a16="http://schemas.microsoft.com/office/drawing/2014/main" id="{61A86D69-22A1-F64B-10DB-AB4BA189800A}"/>
                </a:ext>
              </a:extLst>
            </p:cNvPr>
            <p:cNvSpPr/>
            <p:nvPr/>
          </p:nvSpPr>
          <p:spPr>
            <a:xfrm>
              <a:off x="6120850" y="3349975"/>
              <a:ext cx="226375" cy="198475"/>
            </a:xfrm>
            <a:custGeom>
              <a:avLst/>
              <a:gdLst/>
              <a:ahLst/>
              <a:cxnLst/>
              <a:rect l="l" t="t" r="r" b="b"/>
              <a:pathLst>
                <a:path w="9055" h="7939" extrusionOk="0">
                  <a:moveTo>
                    <a:pt x="8378" y="1"/>
                  </a:moveTo>
                  <a:lnTo>
                    <a:pt x="8378" y="1"/>
                  </a:lnTo>
                  <a:cubicBezTo>
                    <a:pt x="8183" y="959"/>
                    <a:pt x="7588" y="1265"/>
                    <a:pt x="6909" y="1265"/>
                  </a:cubicBezTo>
                  <a:cubicBezTo>
                    <a:pt x="6810" y="1265"/>
                    <a:pt x="6709" y="1259"/>
                    <a:pt x="6608" y="1247"/>
                  </a:cubicBezTo>
                  <a:cubicBezTo>
                    <a:pt x="5962" y="688"/>
                    <a:pt x="5134" y="349"/>
                    <a:pt x="4248" y="318"/>
                  </a:cubicBezTo>
                  <a:cubicBezTo>
                    <a:pt x="4204" y="316"/>
                    <a:pt x="4160" y="315"/>
                    <a:pt x="4116" y="315"/>
                  </a:cubicBezTo>
                  <a:cubicBezTo>
                    <a:pt x="3903" y="315"/>
                    <a:pt x="3686" y="333"/>
                    <a:pt x="3469" y="370"/>
                  </a:cubicBezTo>
                  <a:lnTo>
                    <a:pt x="3471" y="370"/>
                  </a:lnTo>
                  <a:cubicBezTo>
                    <a:pt x="1396" y="724"/>
                    <a:pt x="1" y="2694"/>
                    <a:pt x="355" y="4769"/>
                  </a:cubicBezTo>
                  <a:cubicBezTo>
                    <a:pt x="672" y="6626"/>
                    <a:pt x="2283" y="7939"/>
                    <a:pt x="4107" y="7939"/>
                  </a:cubicBezTo>
                  <a:cubicBezTo>
                    <a:pt x="4320" y="7939"/>
                    <a:pt x="4536" y="7921"/>
                    <a:pt x="4753" y="7884"/>
                  </a:cubicBezTo>
                  <a:cubicBezTo>
                    <a:pt x="5179" y="7810"/>
                    <a:pt x="5574" y="7667"/>
                    <a:pt x="5933" y="7472"/>
                  </a:cubicBezTo>
                  <a:cubicBezTo>
                    <a:pt x="5941" y="7468"/>
                    <a:pt x="5950" y="7465"/>
                    <a:pt x="5958" y="7462"/>
                  </a:cubicBezTo>
                  <a:cubicBezTo>
                    <a:pt x="9055" y="6019"/>
                    <a:pt x="8378" y="2"/>
                    <a:pt x="8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983;p52">
              <a:extLst>
                <a:ext uri="{FF2B5EF4-FFF2-40B4-BE49-F238E27FC236}">
                  <a16:creationId xmlns:a16="http://schemas.microsoft.com/office/drawing/2014/main" id="{020C312C-8544-4B09-A12B-B20E10C65760}"/>
                </a:ext>
              </a:extLst>
            </p:cNvPr>
            <p:cNvSpPr/>
            <p:nvPr/>
          </p:nvSpPr>
          <p:spPr>
            <a:xfrm>
              <a:off x="6131750" y="3369425"/>
              <a:ext cx="183750" cy="167425"/>
            </a:xfrm>
            <a:custGeom>
              <a:avLst/>
              <a:gdLst/>
              <a:ahLst/>
              <a:cxnLst/>
              <a:rect l="l" t="t" r="r" b="b"/>
              <a:pathLst>
                <a:path w="7350" h="6697" extrusionOk="0">
                  <a:moveTo>
                    <a:pt x="3675" y="1"/>
                  </a:moveTo>
                  <a:cubicBezTo>
                    <a:pt x="2818" y="1"/>
                    <a:pt x="1961" y="328"/>
                    <a:pt x="1307" y="981"/>
                  </a:cubicBezTo>
                  <a:cubicBezTo>
                    <a:pt x="0" y="2289"/>
                    <a:pt x="0" y="4409"/>
                    <a:pt x="1307" y="5717"/>
                  </a:cubicBezTo>
                  <a:cubicBezTo>
                    <a:pt x="1961" y="6370"/>
                    <a:pt x="2818" y="6697"/>
                    <a:pt x="3675" y="6697"/>
                  </a:cubicBezTo>
                  <a:cubicBezTo>
                    <a:pt x="4532" y="6697"/>
                    <a:pt x="5389" y="6370"/>
                    <a:pt x="6043" y="5717"/>
                  </a:cubicBezTo>
                  <a:cubicBezTo>
                    <a:pt x="7350" y="4409"/>
                    <a:pt x="7350" y="2289"/>
                    <a:pt x="6043" y="981"/>
                  </a:cubicBezTo>
                  <a:cubicBezTo>
                    <a:pt x="5389" y="328"/>
                    <a:pt x="4532" y="1"/>
                    <a:pt x="3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984;p52">
              <a:extLst>
                <a:ext uri="{FF2B5EF4-FFF2-40B4-BE49-F238E27FC236}">
                  <a16:creationId xmlns:a16="http://schemas.microsoft.com/office/drawing/2014/main" id="{0EE4AF91-3E6C-2F18-00CC-849B71AAF991}"/>
                </a:ext>
              </a:extLst>
            </p:cNvPr>
            <p:cNvSpPr/>
            <p:nvPr/>
          </p:nvSpPr>
          <p:spPr>
            <a:xfrm>
              <a:off x="6189675" y="3421650"/>
              <a:ext cx="67900" cy="62975"/>
            </a:xfrm>
            <a:custGeom>
              <a:avLst/>
              <a:gdLst/>
              <a:ahLst/>
              <a:cxnLst/>
              <a:rect l="l" t="t" r="r" b="b"/>
              <a:pathLst>
                <a:path w="2716" h="2519" extrusionOk="0">
                  <a:moveTo>
                    <a:pt x="1359" y="1"/>
                  </a:moveTo>
                  <a:cubicBezTo>
                    <a:pt x="1289" y="1"/>
                    <a:pt x="1218" y="7"/>
                    <a:pt x="1146" y="19"/>
                  </a:cubicBezTo>
                  <a:cubicBezTo>
                    <a:pt x="462" y="137"/>
                    <a:pt x="1" y="787"/>
                    <a:pt x="118" y="1472"/>
                  </a:cubicBezTo>
                  <a:cubicBezTo>
                    <a:pt x="223" y="2086"/>
                    <a:pt x="755" y="2519"/>
                    <a:pt x="1358" y="2519"/>
                  </a:cubicBezTo>
                  <a:cubicBezTo>
                    <a:pt x="1428" y="2519"/>
                    <a:pt x="1499" y="2513"/>
                    <a:pt x="1571" y="2501"/>
                  </a:cubicBezTo>
                  <a:cubicBezTo>
                    <a:pt x="2256" y="2383"/>
                    <a:pt x="2716" y="1733"/>
                    <a:pt x="2599" y="1048"/>
                  </a:cubicBezTo>
                  <a:cubicBezTo>
                    <a:pt x="2495" y="435"/>
                    <a:pt x="1962"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985;p52">
              <a:extLst>
                <a:ext uri="{FF2B5EF4-FFF2-40B4-BE49-F238E27FC236}">
                  <a16:creationId xmlns:a16="http://schemas.microsoft.com/office/drawing/2014/main" id="{F36A2CFB-CA8E-FA5D-F40C-3D891B81042F}"/>
                </a:ext>
              </a:extLst>
            </p:cNvPr>
            <p:cNvSpPr/>
            <p:nvPr/>
          </p:nvSpPr>
          <p:spPr>
            <a:xfrm>
              <a:off x="6025150" y="3369075"/>
              <a:ext cx="98950" cy="144750"/>
            </a:xfrm>
            <a:custGeom>
              <a:avLst/>
              <a:gdLst/>
              <a:ahLst/>
              <a:cxnLst/>
              <a:rect l="l" t="t" r="r" b="b"/>
              <a:pathLst>
                <a:path w="3958" h="5790" extrusionOk="0">
                  <a:moveTo>
                    <a:pt x="3587" y="0"/>
                  </a:moveTo>
                  <a:cubicBezTo>
                    <a:pt x="3055" y="0"/>
                    <a:pt x="2225" y="1921"/>
                    <a:pt x="2199" y="1981"/>
                  </a:cubicBezTo>
                  <a:cubicBezTo>
                    <a:pt x="2158" y="1936"/>
                    <a:pt x="886" y="559"/>
                    <a:pt x="323" y="559"/>
                  </a:cubicBezTo>
                  <a:cubicBezTo>
                    <a:pt x="112" y="559"/>
                    <a:pt x="1" y="752"/>
                    <a:pt x="91" y="1283"/>
                  </a:cubicBezTo>
                  <a:cubicBezTo>
                    <a:pt x="91" y="1283"/>
                    <a:pt x="2450" y="3453"/>
                    <a:pt x="2849" y="5790"/>
                  </a:cubicBezTo>
                  <a:lnTo>
                    <a:pt x="2852" y="5788"/>
                  </a:lnTo>
                  <a:cubicBezTo>
                    <a:pt x="2453" y="3452"/>
                    <a:pt x="3958" y="623"/>
                    <a:pt x="3958" y="623"/>
                  </a:cubicBezTo>
                  <a:cubicBezTo>
                    <a:pt x="3881" y="173"/>
                    <a:pt x="3748" y="0"/>
                    <a:pt x="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986;p52">
              <a:extLst>
                <a:ext uri="{FF2B5EF4-FFF2-40B4-BE49-F238E27FC236}">
                  <a16:creationId xmlns:a16="http://schemas.microsoft.com/office/drawing/2014/main" id="{8FB2E148-897F-57FD-7CD4-6E2E597C284F}"/>
                </a:ext>
              </a:extLst>
            </p:cNvPr>
            <p:cNvSpPr/>
            <p:nvPr/>
          </p:nvSpPr>
          <p:spPr>
            <a:xfrm>
              <a:off x="5827075" y="3384950"/>
              <a:ext cx="231600" cy="67575"/>
            </a:xfrm>
            <a:custGeom>
              <a:avLst/>
              <a:gdLst/>
              <a:ahLst/>
              <a:cxnLst/>
              <a:rect l="l" t="t" r="r" b="b"/>
              <a:pathLst>
                <a:path w="9264" h="2703" extrusionOk="0">
                  <a:moveTo>
                    <a:pt x="5279" y="0"/>
                  </a:moveTo>
                  <a:cubicBezTo>
                    <a:pt x="5128" y="0"/>
                    <a:pt x="4973" y="9"/>
                    <a:pt x="4815" y="28"/>
                  </a:cubicBezTo>
                  <a:cubicBezTo>
                    <a:pt x="3416" y="192"/>
                    <a:pt x="2452" y="930"/>
                    <a:pt x="1752" y="1469"/>
                  </a:cubicBezTo>
                  <a:cubicBezTo>
                    <a:pt x="1314" y="1806"/>
                    <a:pt x="962" y="2077"/>
                    <a:pt x="676" y="2077"/>
                  </a:cubicBezTo>
                  <a:cubicBezTo>
                    <a:pt x="655" y="2077"/>
                    <a:pt x="633" y="2076"/>
                    <a:pt x="612" y="2073"/>
                  </a:cubicBezTo>
                  <a:cubicBezTo>
                    <a:pt x="469" y="2050"/>
                    <a:pt x="335" y="1949"/>
                    <a:pt x="202" y="1761"/>
                  </a:cubicBezTo>
                  <a:cubicBezTo>
                    <a:pt x="182" y="1732"/>
                    <a:pt x="150" y="1717"/>
                    <a:pt x="118" y="1717"/>
                  </a:cubicBezTo>
                  <a:cubicBezTo>
                    <a:pt x="97" y="1717"/>
                    <a:pt x="76" y="1723"/>
                    <a:pt x="58" y="1736"/>
                  </a:cubicBezTo>
                  <a:cubicBezTo>
                    <a:pt x="11" y="1769"/>
                    <a:pt x="0" y="1834"/>
                    <a:pt x="33" y="1880"/>
                  </a:cubicBezTo>
                  <a:cubicBezTo>
                    <a:pt x="199" y="2117"/>
                    <a:pt x="379" y="2246"/>
                    <a:pt x="581" y="2277"/>
                  </a:cubicBezTo>
                  <a:cubicBezTo>
                    <a:pt x="612" y="2282"/>
                    <a:pt x="644" y="2284"/>
                    <a:pt x="675" y="2284"/>
                  </a:cubicBezTo>
                  <a:cubicBezTo>
                    <a:pt x="1031" y="2284"/>
                    <a:pt x="1410" y="1994"/>
                    <a:pt x="1878" y="1634"/>
                  </a:cubicBezTo>
                  <a:cubicBezTo>
                    <a:pt x="2560" y="1109"/>
                    <a:pt x="3492" y="390"/>
                    <a:pt x="4838" y="233"/>
                  </a:cubicBezTo>
                  <a:cubicBezTo>
                    <a:pt x="4987" y="216"/>
                    <a:pt x="5133" y="208"/>
                    <a:pt x="5275" y="208"/>
                  </a:cubicBezTo>
                  <a:cubicBezTo>
                    <a:pt x="7709" y="208"/>
                    <a:pt x="9040" y="2622"/>
                    <a:pt x="9054" y="2647"/>
                  </a:cubicBezTo>
                  <a:cubicBezTo>
                    <a:pt x="9073" y="2682"/>
                    <a:pt x="9108" y="2702"/>
                    <a:pt x="9145" y="2702"/>
                  </a:cubicBezTo>
                  <a:cubicBezTo>
                    <a:pt x="9151" y="2702"/>
                    <a:pt x="9156" y="2702"/>
                    <a:pt x="9162" y="2701"/>
                  </a:cubicBezTo>
                  <a:cubicBezTo>
                    <a:pt x="9173" y="2698"/>
                    <a:pt x="9184" y="2695"/>
                    <a:pt x="9194" y="2689"/>
                  </a:cubicBezTo>
                  <a:cubicBezTo>
                    <a:pt x="9244" y="2663"/>
                    <a:pt x="9263" y="2599"/>
                    <a:pt x="9237" y="2549"/>
                  </a:cubicBezTo>
                  <a:cubicBezTo>
                    <a:pt x="9222" y="2522"/>
                    <a:pt x="7835" y="0"/>
                    <a:pt x="5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987;p52">
              <a:extLst>
                <a:ext uri="{FF2B5EF4-FFF2-40B4-BE49-F238E27FC236}">
                  <a16:creationId xmlns:a16="http://schemas.microsoft.com/office/drawing/2014/main" id="{DB965854-D82E-98E3-227C-AAC1234BF9BD}"/>
                </a:ext>
              </a:extLst>
            </p:cNvPr>
            <p:cNvSpPr/>
            <p:nvPr/>
          </p:nvSpPr>
          <p:spPr>
            <a:xfrm>
              <a:off x="6117025" y="3339475"/>
              <a:ext cx="212100" cy="102100"/>
            </a:xfrm>
            <a:custGeom>
              <a:avLst/>
              <a:gdLst/>
              <a:ahLst/>
              <a:cxnLst/>
              <a:rect l="l" t="t" r="r" b="b"/>
              <a:pathLst>
                <a:path w="8484" h="4084" extrusionOk="0">
                  <a:moveTo>
                    <a:pt x="4394" y="1"/>
                  </a:moveTo>
                  <a:cubicBezTo>
                    <a:pt x="4061" y="1"/>
                    <a:pt x="3710" y="35"/>
                    <a:pt x="3343" y="117"/>
                  </a:cubicBezTo>
                  <a:cubicBezTo>
                    <a:pt x="543" y="750"/>
                    <a:pt x="14" y="3932"/>
                    <a:pt x="9" y="3964"/>
                  </a:cubicBezTo>
                  <a:cubicBezTo>
                    <a:pt x="0" y="4021"/>
                    <a:pt x="39" y="4073"/>
                    <a:pt x="95" y="4082"/>
                  </a:cubicBezTo>
                  <a:cubicBezTo>
                    <a:pt x="101" y="4083"/>
                    <a:pt x="107" y="4083"/>
                    <a:pt x="112" y="4083"/>
                  </a:cubicBezTo>
                  <a:cubicBezTo>
                    <a:pt x="118" y="4083"/>
                    <a:pt x="123" y="4083"/>
                    <a:pt x="128" y="4082"/>
                  </a:cubicBezTo>
                  <a:cubicBezTo>
                    <a:pt x="172" y="4075"/>
                    <a:pt x="206" y="4041"/>
                    <a:pt x="214" y="3996"/>
                  </a:cubicBezTo>
                  <a:cubicBezTo>
                    <a:pt x="218" y="3965"/>
                    <a:pt x="724" y="921"/>
                    <a:pt x="3389" y="319"/>
                  </a:cubicBezTo>
                  <a:cubicBezTo>
                    <a:pt x="3739" y="239"/>
                    <a:pt x="4075" y="207"/>
                    <a:pt x="4394" y="207"/>
                  </a:cubicBezTo>
                  <a:cubicBezTo>
                    <a:pt x="5283" y="207"/>
                    <a:pt x="6045" y="459"/>
                    <a:pt x="6646" y="656"/>
                  </a:cubicBezTo>
                  <a:cubicBezTo>
                    <a:pt x="7068" y="795"/>
                    <a:pt x="7429" y="913"/>
                    <a:pt x="7724" y="913"/>
                  </a:cubicBezTo>
                  <a:cubicBezTo>
                    <a:pt x="7857" y="913"/>
                    <a:pt x="7976" y="890"/>
                    <a:pt x="8082" y="833"/>
                  </a:cubicBezTo>
                  <a:cubicBezTo>
                    <a:pt x="8264" y="738"/>
                    <a:pt x="8390" y="555"/>
                    <a:pt x="8468" y="277"/>
                  </a:cubicBezTo>
                  <a:cubicBezTo>
                    <a:pt x="8484" y="222"/>
                    <a:pt x="8451" y="165"/>
                    <a:pt x="8397" y="150"/>
                  </a:cubicBezTo>
                  <a:cubicBezTo>
                    <a:pt x="8388" y="147"/>
                    <a:pt x="8378" y="146"/>
                    <a:pt x="8369" y="146"/>
                  </a:cubicBezTo>
                  <a:cubicBezTo>
                    <a:pt x="8324" y="146"/>
                    <a:pt x="8282" y="176"/>
                    <a:pt x="8269" y="221"/>
                  </a:cubicBezTo>
                  <a:cubicBezTo>
                    <a:pt x="8207" y="442"/>
                    <a:pt x="8115" y="583"/>
                    <a:pt x="7986" y="651"/>
                  </a:cubicBezTo>
                  <a:cubicBezTo>
                    <a:pt x="7912" y="690"/>
                    <a:pt x="7824" y="707"/>
                    <a:pt x="7724" y="707"/>
                  </a:cubicBezTo>
                  <a:cubicBezTo>
                    <a:pt x="7463" y="707"/>
                    <a:pt x="7118" y="594"/>
                    <a:pt x="6711" y="460"/>
                  </a:cubicBezTo>
                  <a:cubicBezTo>
                    <a:pt x="6095" y="258"/>
                    <a:pt x="5311" y="1"/>
                    <a:pt x="4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988;p52">
            <a:extLst>
              <a:ext uri="{FF2B5EF4-FFF2-40B4-BE49-F238E27FC236}">
                <a16:creationId xmlns:a16="http://schemas.microsoft.com/office/drawing/2014/main" id="{3C63E747-1CE6-435C-2FB7-13AEA884D7EE}"/>
              </a:ext>
            </a:extLst>
          </p:cNvPr>
          <p:cNvGrpSpPr/>
          <p:nvPr/>
        </p:nvGrpSpPr>
        <p:grpSpPr>
          <a:xfrm rot="141706">
            <a:off x="7525382" y="1785777"/>
            <a:ext cx="568978" cy="711771"/>
            <a:chOff x="4354525" y="1278225"/>
            <a:chExt cx="669875" cy="735475"/>
          </a:xfrm>
        </p:grpSpPr>
        <p:sp>
          <p:nvSpPr>
            <p:cNvPr id="3378" name="Google Shape;3989;p52">
              <a:extLst>
                <a:ext uri="{FF2B5EF4-FFF2-40B4-BE49-F238E27FC236}">
                  <a16:creationId xmlns:a16="http://schemas.microsoft.com/office/drawing/2014/main" id="{9D1D7D8B-E89C-71CE-59DD-96B2146107D0}"/>
                </a:ext>
              </a:extLst>
            </p:cNvPr>
            <p:cNvSpPr/>
            <p:nvPr/>
          </p:nvSpPr>
          <p:spPr>
            <a:xfrm>
              <a:off x="4422525" y="1278225"/>
              <a:ext cx="573575" cy="285425"/>
            </a:xfrm>
            <a:custGeom>
              <a:avLst/>
              <a:gdLst/>
              <a:ahLst/>
              <a:cxnLst/>
              <a:rect l="l" t="t" r="r" b="b"/>
              <a:pathLst>
                <a:path w="22943" h="11417" extrusionOk="0">
                  <a:moveTo>
                    <a:pt x="12296" y="0"/>
                  </a:moveTo>
                  <a:cubicBezTo>
                    <a:pt x="12272" y="0"/>
                    <a:pt x="12248" y="6"/>
                    <a:pt x="12226" y="21"/>
                  </a:cubicBezTo>
                  <a:cubicBezTo>
                    <a:pt x="12112" y="94"/>
                    <a:pt x="12214" y="463"/>
                    <a:pt x="12096" y="579"/>
                  </a:cubicBezTo>
                  <a:cubicBezTo>
                    <a:pt x="12059" y="614"/>
                    <a:pt x="11990" y="621"/>
                    <a:pt x="11911" y="621"/>
                  </a:cubicBezTo>
                  <a:cubicBezTo>
                    <a:pt x="11861" y="621"/>
                    <a:pt x="11806" y="618"/>
                    <a:pt x="11754" y="618"/>
                  </a:cubicBezTo>
                  <a:cubicBezTo>
                    <a:pt x="11661" y="618"/>
                    <a:pt x="11575" y="627"/>
                    <a:pt x="11533" y="679"/>
                  </a:cubicBezTo>
                  <a:cubicBezTo>
                    <a:pt x="11442" y="791"/>
                    <a:pt x="11631" y="1122"/>
                    <a:pt x="11542" y="1251"/>
                  </a:cubicBezTo>
                  <a:cubicBezTo>
                    <a:pt x="11458" y="1371"/>
                    <a:pt x="11082" y="1305"/>
                    <a:pt x="11001" y="1436"/>
                  </a:cubicBezTo>
                  <a:cubicBezTo>
                    <a:pt x="10923" y="1563"/>
                    <a:pt x="11150" y="1870"/>
                    <a:pt x="11077" y="2003"/>
                  </a:cubicBezTo>
                  <a:cubicBezTo>
                    <a:pt x="11004" y="2136"/>
                    <a:pt x="10624" y="2109"/>
                    <a:pt x="10558" y="2244"/>
                  </a:cubicBezTo>
                  <a:cubicBezTo>
                    <a:pt x="10491" y="2381"/>
                    <a:pt x="10746" y="2665"/>
                    <a:pt x="10689" y="2801"/>
                  </a:cubicBezTo>
                  <a:cubicBezTo>
                    <a:pt x="10628" y="2944"/>
                    <a:pt x="10245" y="2956"/>
                    <a:pt x="10196" y="3094"/>
                  </a:cubicBezTo>
                  <a:cubicBezTo>
                    <a:pt x="10142" y="3241"/>
                    <a:pt x="10429" y="3494"/>
                    <a:pt x="10391" y="3631"/>
                  </a:cubicBezTo>
                  <a:cubicBezTo>
                    <a:pt x="10346" y="3787"/>
                    <a:pt x="9972" y="3860"/>
                    <a:pt x="9950" y="3998"/>
                  </a:cubicBezTo>
                  <a:cubicBezTo>
                    <a:pt x="9923" y="4166"/>
                    <a:pt x="10261" y="4331"/>
                    <a:pt x="10271" y="4461"/>
                  </a:cubicBezTo>
                  <a:cubicBezTo>
                    <a:pt x="10273" y="4485"/>
                    <a:pt x="10242" y="4515"/>
                    <a:pt x="10201" y="4545"/>
                  </a:cubicBezTo>
                  <a:cubicBezTo>
                    <a:pt x="4070" y="4585"/>
                    <a:pt x="1" y="8488"/>
                    <a:pt x="1" y="8488"/>
                  </a:cubicBezTo>
                  <a:lnTo>
                    <a:pt x="11641" y="8625"/>
                  </a:lnTo>
                  <a:lnTo>
                    <a:pt x="22943" y="11417"/>
                  </a:lnTo>
                  <a:cubicBezTo>
                    <a:pt x="22943" y="11417"/>
                    <a:pt x="19983" y="6616"/>
                    <a:pt x="14060" y="5038"/>
                  </a:cubicBezTo>
                  <a:lnTo>
                    <a:pt x="14060" y="5037"/>
                  </a:lnTo>
                  <a:cubicBezTo>
                    <a:pt x="14027" y="4997"/>
                    <a:pt x="14005" y="4961"/>
                    <a:pt x="14013" y="4938"/>
                  </a:cubicBezTo>
                  <a:cubicBezTo>
                    <a:pt x="14056" y="4815"/>
                    <a:pt x="14425" y="4741"/>
                    <a:pt x="14441" y="4572"/>
                  </a:cubicBezTo>
                  <a:cubicBezTo>
                    <a:pt x="14454" y="4433"/>
                    <a:pt x="14110" y="4267"/>
                    <a:pt x="14106" y="4106"/>
                  </a:cubicBezTo>
                  <a:cubicBezTo>
                    <a:pt x="14104" y="3963"/>
                    <a:pt x="14444" y="3792"/>
                    <a:pt x="14430" y="3636"/>
                  </a:cubicBezTo>
                  <a:cubicBezTo>
                    <a:pt x="14416" y="3489"/>
                    <a:pt x="14050" y="3381"/>
                    <a:pt x="14026" y="3229"/>
                  </a:cubicBezTo>
                  <a:cubicBezTo>
                    <a:pt x="14004" y="3082"/>
                    <a:pt x="14323" y="2872"/>
                    <a:pt x="14293" y="2723"/>
                  </a:cubicBezTo>
                  <a:cubicBezTo>
                    <a:pt x="14263" y="2576"/>
                    <a:pt x="13887" y="2506"/>
                    <a:pt x="13851" y="2360"/>
                  </a:cubicBezTo>
                  <a:cubicBezTo>
                    <a:pt x="13814" y="2212"/>
                    <a:pt x="14111" y="1972"/>
                    <a:pt x="14067" y="1830"/>
                  </a:cubicBezTo>
                  <a:cubicBezTo>
                    <a:pt x="14022" y="1682"/>
                    <a:pt x="13642" y="1651"/>
                    <a:pt x="13591" y="1513"/>
                  </a:cubicBezTo>
                  <a:cubicBezTo>
                    <a:pt x="13536" y="1366"/>
                    <a:pt x="13802" y="1092"/>
                    <a:pt x="13742" y="961"/>
                  </a:cubicBezTo>
                  <a:cubicBezTo>
                    <a:pt x="13675" y="815"/>
                    <a:pt x="13296" y="844"/>
                    <a:pt x="13223" y="723"/>
                  </a:cubicBezTo>
                  <a:cubicBezTo>
                    <a:pt x="13138" y="581"/>
                    <a:pt x="13328" y="248"/>
                    <a:pt x="13236" y="150"/>
                  </a:cubicBezTo>
                  <a:cubicBezTo>
                    <a:pt x="13207" y="118"/>
                    <a:pt x="13169" y="106"/>
                    <a:pt x="13126" y="106"/>
                  </a:cubicBezTo>
                  <a:cubicBezTo>
                    <a:pt x="13007" y="106"/>
                    <a:pt x="12853" y="193"/>
                    <a:pt x="12753" y="193"/>
                  </a:cubicBezTo>
                  <a:cubicBezTo>
                    <a:pt x="12740" y="193"/>
                    <a:pt x="12729" y="192"/>
                    <a:pt x="12718" y="188"/>
                  </a:cubicBezTo>
                  <a:cubicBezTo>
                    <a:pt x="12717" y="188"/>
                    <a:pt x="12716" y="188"/>
                    <a:pt x="12715" y="188"/>
                  </a:cubicBezTo>
                  <a:cubicBezTo>
                    <a:pt x="12603" y="188"/>
                    <a:pt x="12435" y="0"/>
                    <a:pt x="12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990;p52">
              <a:extLst>
                <a:ext uri="{FF2B5EF4-FFF2-40B4-BE49-F238E27FC236}">
                  <a16:creationId xmlns:a16="http://schemas.microsoft.com/office/drawing/2014/main" id="{4B980779-2828-D81D-36C8-2930220B34A2}"/>
                </a:ext>
              </a:extLst>
            </p:cNvPr>
            <p:cNvSpPr/>
            <p:nvPr/>
          </p:nvSpPr>
          <p:spPr>
            <a:xfrm>
              <a:off x="4354525" y="1468800"/>
              <a:ext cx="669875" cy="544900"/>
            </a:xfrm>
            <a:custGeom>
              <a:avLst/>
              <a:gdLst/>
              <a:ahLst/>
              <a:cxnLst/>
              <a:rect l="l" t="t" r="r" b="b"/>
              <a:pathLst>
                <a:path w="26795" h="21796" extrusionOk="0">
                  <a:moveTo>
                    <a:pt x="9748" y="0"/>
                  </a:moveTo>
                  <a:cubicBezTo>
                    <a:pt x="7286" y="0"/>
                    <a:pt x="4355" y="213"/>
                    <a:pt x="2239" y="1037"/>
                  </a:cubicBezTo>
                  <a:cubicBezTo>
                    <a:pt x="2239" y="1037"/>
                    <a:pt x="1411" y="1411"/>
                    <a:pt x="1857" y="4029"/>
                  </a:cubicBezTo>
                  <a:lnTo>
                    <a:pt x="857" y="11870"/>
                  </a:lnTo>
                  <a:cubicBezTo>
                    <a:pt x="855" y="11870"/>
                    <a:pt x="852" y="11869"/>
                    <a:pt x="851" y="11869"/>
                  </a:cubicBezTo>
                  <a:cubicBezTo>
                    <a:pt x="833" y="11867"/>
                    <a:pt x="814" y="11866"/>
                    <a:pt x="796" y="11866"/>
                  </a:cubicBezTo>
                  <a:cubicBezTo>
                    <a:pt x="584" y="11866"/>
                    <a:pt x="401" y="12023"/>
                    <a:pt x="373" y="12238"/>
                  </a:cubicBezTo>
                  <a:cubicBezTo>
                    <a:pt x="351" y="12415"/>
                    <a:pt x="440" y="12579"/>
                    <a:pt x="586" y="12663"/>
                  </a:cubicBezTo>
                  <a:cubicBezTo>
                    <a:pt x="424" y="12706"/>
                    <a:pt x="297" y="12844"/>
                    <a:pt x="273" y="13020"/>
                  </a:cubicBezTo>
                  <a:cubicBezTo>
                    <a:pt x="250" y="13210"/>
                    <a:pt x="354" y="13385"/>
                    <a:pt x="520" y="13461"/>
                  </a:cubicBezTo>
                  <a:cubicBezTo>
                    <a:pt x="341" y="13492"/>
                    <a:pt x="195" y="13635"/>
                    <a:pt x="171" y="13824"/>
                  </a:cubicBezTo>
                  <a:cubicBezTo>
                    <a:pt x="150" y="13994"/>
                    <a:pt x="231" y="14152"/>
                    <a:pt x="367" y="14237"/>
                  </a:cubicBezTo>
                  <a:cubicBezTo>
                    <a:pt x="194" y="14304"/>
                    <a:pt x="62" y="14459"/>
                    <a:pt x="38" y="14654"/>
                  </a:cubicBezTo>
                  <a:cubicBezTo>
                    <a:pt x="1" y="14939"/>
                    <a:pt x="202" y="15199"/>
                    <a:pt x="487" y="15234"/>
                  </a:cubicBezTo>
                  <a:cubicBezTo>
                    <a:pt x="491" y="15235"/>
                    <a:pt x="496" y="15235"/>
                    <a:pt x="500" y="15235"/>
                  </a:cubicBezTo>
                  <a:cubicBezTo>
                    <a:pt x="505" y="15235"/>
                    <a:pt x="509" y="15235"/>
                    <a:pt x="514" y="15235"/>
                  </a:cubicBezTo>
                  <a:cubicBezTo>
                    <a:pt x="413" y="15320"/>
                    <a:pt x="341" y="15440"/>
                    <a:pt x="323" y="15581"/>
                  </a:cubicBezTo>
                  <a:cubicBezTo>
                    <a:pt x="287" y="15863"/>
                    <a:pt x="477" y="16121"/>
                    <a:pt x="750" y="16178"/>
                  </a:cubicBezTo>
                  <a:cubicBezTo>
                    <a:pt x="703" y="16256"/>
                    <a:pt x="670" y="16345"/>
                    <a:pt x="658" y="16441"/>
                  </a:cubicBezTo>
                  <a:cubicBezTo>
                    <a:pt x="610" y="16810"/>
                    <a:pt x="871" y="17147"/>
                    <a:pt x="1240" y="17194"/>
                  </a:cubicBezTo>
                  <a:cubicBezTo>
                    <a:pt x="1269" y="17197"/>
                    <a:pt x="1298" y="17199"/>
                    <a:pt x="1327" y="17199"/>
                  </a:cubicBezTo>
                  <a:cubicBezTo>
                    <a:pt x="1433" y="17199"/>
                    <a:pt x="1536" y="17174"/>
                    <a:pt x="1628" y="17128"/>
                  </a:cubicBezTo>
                  <a:lnTo>
                    <a:pt x="1628" y="17128"/>
                  </a:lnTo>
                  <a:cubicBezTo>
                    <a:pt x="1562" y="17218"/>
                    <a:pt x="1515" y="17325"/>
                    <a:pt x="1500" y="17443"/>
                  </a:cubicBezTo>
                  <a:cubicBezTo>
                    <a:pt x="1451" y="17822"/>
                    <a:pt x="1719" y="18168"/>
                    <a:pt x="2098" y="18216"/>
                  </a:cubicBezTo>
                  <a:cubicBezTo>
                    <a:pt x="2128" y="18220"/>
                    <a:pt x="2158" y="18222"/>
                    <a:pt x="2187" y="18222"/>
                  </a:cubicBezTo>
                  <a:cubicBezTo>
                    <a:pt x="2340" y="18222"/>
                    <a:pt x="2484" y="18170"/>
                    <a:pt x="2601" y="18083"/>
                  </a:cubicBezTo>
                  <a:lnTo>
                    <a:pt x="2601" y="18083"/>
                  </a:lnTo>
                  <a:cubicBezTo>
                    <a:pt x="2575" y="18143"/>
                    <a:pt x="2555" y="18206"/>
                    <a:pt x="2546" y="18274"/>
                  </a:cubicBezTo>
                  <a:cubicBezTo>
                    <a:pt x="2494" y="18682"/>
                    <a:pt x="2783" y="19056"/>
                    <a:pt x="3192" y="19109"/>
                  </a:cubicBezTo>
                  <a:cubicBezTo>
                    <a:pt x="3223" y="19113"/>
                    <a:pt x="3254" y="19114"/>
                    <a:pt x="3285" y="19114"/>
                  </a:cubicBezTo>
                  <a:cubicBezTo>
                    <a:pt x="3540" y="19114"/>
                    <a:pt x="3771" y="18983"/>
                    <a:pt x="3906" y="18778"/>
                  </a:cubicBezTo>
                  <a:lnTo>
                    <a:pt x="3906" y="18778"/>
                  </a:lnTo>
                  <a:cubicBezTo>
                    <a:pt x="3900" y="18806"/>
                    <a:pt x="3890" y="18834"/>
                    <a:pt x="3886" y="18864"/>
                  </a:cubicBezTo>
                  <a:cubicBezTo>
                    <a:pt x="3829" y="19315"/>
                    <a:pt x="4148" y="19726"/>
                    <a:pt x="4598" y="19784"/>
                  </a:cubicBezTo>
                  <a:cubicBezTo>
                    <a:pt x="4633" y="19789"/>
                    <a:pt x="4668" y="19791"/>
                    <a:pt x="4702" y="19791"/>
                  </a:cubicBezTo>
                  <a:cubicBezTo>
                    <a:pt x="4994" y="19791"/>
                    <a:pt x="5257" y="19636"/>
                    <a:pt x="5403" y="19396"/>
                  </a:cubicBezTo>
                  <a:lnTo>
                    <a:pt x="5403" y="19396"/>
                  </a:lnTo>
                  <a:cubicBezTo>
                    <a:pt x="5402" y="19403"/>
                    <a:pt x="5400" y="19410"/>
                    <a:pt x="5399" y="19416"/>
                  </a:cubicBezTo>
                  <a:cubicBezTo>
                    <a:pt x="5341" y="19867"/>
                    <a:pt x="5660" y="20279"/>
                    <a:pt x="6111" y="20337"/>
                  </a:cubicBezTo>
                  <a:cubicBezTo>
                    <a:pt x="6146" y="20341"/>
                    <a:pt x="6181" y="20343"/>
                    <a:pt x="6215" y="20343"/>
                  </a:cubicBezTo>
                  <a:cubicBezTo>
                    <a:pt x="6563" y="20343"/>
                    <a:pt x="6870" y="20123"/>
                    <a:pt x="6987" y="19801"/>
                  </a:cubicBezTo>
                  <a:lnTo>
                    <a:pt x="6987" y="19801"/>
                  </a:lnTo>
                  <a:cubicBezTo>
                    <a:pt x="6987" y="19803"/>
                    <a:pt x="6986" y="19804"/>
                    <a:pt x="6986" y="19807"/>
                  </a:cubicBezTo>
                  <a:cubicBezTo>
                    <a:pt x="6928" y="20257"/>
                    <a:pt x="7247" y="20669"/>
                    <a:pt x="7697" y="20727"/>
                  </a:cubicBezTo>
                  <a:cubicBezTo>
                    <a:pt x="7732" y="20731"/>
                    <a:pt x="7767" y="20733"/>
                    <a:pt x="7801" y="20733"/>
                  </a:cubicBezTo>
                  <a:cubicBezTo>
                    <a:pt x="8181" y="20733"/>
                    <a:pt x="8512" y="20469"/>
                    <a:pt x="8599" y="20097"/>
                  </a:cubicBezTo>
                  <a:cubicBezTo>
                    <a:pt x="8604" y="20098"/>
                    <a:pt x="8610" y="20100"/>
                    <a:pt x="8614" y="20101"/>
                  </a:cubicBezTo>
                  <a:cubicBezTo>
                    <a:pt x="8610" y="20124"/>
                    <a:pt x="8601" y="20147"/>
                    <a:pt x="8598" y="20172"/>
                  </a:cubicBezTo>
                  <a:cubicBezTo>
                    <a:pt x="8541" y="20622"/>
                    <a:pt x="8859" y="21035"/>
                    <a:pt x="9310" y="21092"/>
                  </a:cubicBezTo>
                  <a:cubicBezTo>
                    <a:pt x="9345" y="21097"/>
                    <a:pt x="9380" y="21099"/>
                    <a:pt x="9414" y="21099"/>
                  </a:cubicBezTo>
                  <a:cubicBezTo>
                    <a:pt x="9813" y="21099"/>
                    <a:pt x="10158" y="20809"/>
                    <a:pt x="10223" y="20408"/>
                  </a:cubicBezTo>
                  <a:cubicBezTo>
                    <a:pt x="10226" y="20409"/>
                    <a:pt x="10228" y="20409"/>
                    <a:pt x="10230" y="20409"/>
                  </a:cubicBezTo>
                  <a:cubicBezTo>
                    <a:pt x="10228" y="20420"/>
                    <a:pt x="10225" y="20429"/>
                    <a:pt x="10222" y="20440"/>
                  </a:cubicBezTo>
                  <a:cubicBezTo>
                    <a:pt x="10166" y="20890"/>
                    <a:pt x="10484" y="21302"/>
                    <a:pt x="10935" y="21360"/>
                  </a:cubicBezTo>
                  <a:cubicBezTo>
                    <a:pt x="10970" y="21365"/>
                    <a:pt x="11005" y="21367"/>
                    <a:pt x="11040" y="21367"/>
                  </a:cubicBezTo>
                  <a:cubicBezTo>
                    <a:pt x="11448" y="21367"/>
                    <a:pt x="11802" y="21064"/>
                    <a:pt x="11855" y="20648"/>
                  </a:cubicBezTo>
                  <a:lnTo>
                    <a:pt x="11855" y="20648"/>
                  </a:lnTo>
                  <a:cubicBezTo>
                    <a:pt x="11797" y="21099"/>
                    <a:pt x="12116" y="21510"/>
                    <a:pt x="12566" y="21568"/>
                  </a:cubicBezTo>
                  <a:cubicBezTo>
                    <a:pt x="12602" y="21573"/>
                    <a:pt x="12637" y="21575"/>
                    <a:pt x="12672" y="21575"/>
                  </a:cubicBezTo>
                  <a:cubicBezTo>
                    <a:pt x="13080" y="21575"/>
                    <a:pt x="13434" y="21271"/>
                    <a:pt x="13486" y="20857"/>
                  </a:cubicBezTo>
                  <a:cubicBezTo>
                    <a:pt x="13489" y="20846"/>
                    <a:pt x="13486" y="20836"/>
                    <a:pt x="13488" y="20825"/>
                  </a:cubicBezTo>
                  <a:lnTo>
                    <a:pt x="13488" y="20825"/>
                  </a:lnTo>
                  <a:cubicBezTo>
                    <a:pt x="13490" y="20826"/>
                    <a:pt x="13492" y="20826"/>
                    <a:pt x="13494" y="20826"/>
                  </a:cubicBezTo>
                  <a:cubicBezTo>
                    <a:pt x="13453" y="21265"/>
                    <a:pt x="13765" y="21660"/>
                    <a:pt x="14207" y="21717"/>
                  </a:cubicBezTo>
                  <a:cubicBezTo>
                    <a:pt x="14242" y="21722"/>
                    <a:pt x="14277" y="21724"/>
                    <a:pt x="14312" y="21724"/>
                  </a:cubicBezTo>
                  <a:cubicBezTo>
                    <a:pt x="14719" y="21724"/>
                    <a:pt x="15074" y="21420"/>
                    <a:pt x="15127" y="21005"/>
                  </a:cubicBezTo>
                  <a:cubicBezTo>
                    <a:pt x="15130" y="20980"/>
                    <a:pt x="15128" y="20956"/>
                    <a:pt x="15129" y="20932"/>
                  </a:cubicBezTo>
                  <a:lnTo>
                    <a:pt x="15145" y="20932"/>
                  </a:lnTo>
                  <a:cubicBezTo>
                    <a:pt x="15135" y="21349"/>
                    <a:pt x="15437" y="21715"/>
                    <a:pt x="15858" y="21768"/>
                  </a:cubicBezTo>
                  <a:cubicBezTo>
                    <a:pt x="15894" y="21773"/>
                    <a:pt x="15929" y="21775"/>
                    <a:pt x="15964" y="21775"/>
                  </a:cubicBezTo>
                  <a:cubicBezTo>
                    <a:pt x="16372" y="21775"/>
                    <a:pt x="16726" y="21471"/>
                    <a:pt x="16778" y="21056"/>
                  </a:cubicBezTo>
                  <a:cubicBezTo>
                    <a:pt x="16780" y="21055"/>
                    <a:pt x="16778" y="21052"/>
                    <a:pt x="16780" y="21051"/>
                  </a:cubicBezTo>
                  <a:cubicBezTo>
                    <a:pt x="16814" y="21426"/>
                    <a:pt x="17104" y="21739"/>
                    <a:pt x="17493" y="21789"/>
                  </a:cubicBezTo>
                  <a:cubicBezTo>
                    <a:pt x="17528" y="21794"/>
                    <a:pt x="17564" y="21796"/>
                    <a:pt x="17598" y="21796"/>
                  </a:cubicBezTo>
                  <a:cubicBezTo>
                    <a:pt x="18006" y="21796"/>
                    <a:pt x="18360" y="21493"/>
                    <a:pt x="18413" y="21077"/>
                  </a:cubicBezTo>
                  <a:cubicBezTo>
                    <a:pt x="18413" y="21070"/>
                    <a:pt x="18413" y="21063"/>
                    <a:pt x="18413" y="21057"/>
                  </a:cubicBezTo>
                  <a:cubicBezTo>
                    <a:pt x="18504" y="21357"/>
                    <a:pt x="18763" y="21592"/>
                    <a:pt x="19096" y="21635"/>
                  </a:cubicBezTo>
                  <a:cubicBezTo>
                    <a:pt x="19131" y="21639"/>
                    <a:pt x="19166" y="21641"/>
                    <a:pt x="19201" y="21641"/>
                  </a:cubicBezTo>
                  <a:cubicBezTo>
                    <a:pt x="19608" y="21641"/>
                    <a:pt x="19963" y="21338"/>
                    <a:pt x="20016" y="20922"/>
                  </a:cubicBezTo>
                  <a:cubicBezTo>
                    <a:pt x="20019" y="20892"/>
                    <a:pt x="20018" y="20863"/>
                    <a:pt x="20018" y="20835"/>
                  </a:cubicBezTo>
                  <a:lnTo>
                    <a:pt x="20018" y="20835"/>
                  </a:lnTo>
                  <a:cubicBezTo>
                    <a:pt x="20108" y="21095"/>
                    <a:pt x="20336" y="21296"/>
                    <a:pt x="20627" y="21334"/>
                  </a:cubicBezTo>
                  <a:cubicBezTo>
                    <a:pt x="20659" y="21337"/>
                    <a:pt x="20690" y="21339"/>
                    <a:pt x="20721" y="21339"/>
                  </a:cubicBezTo>
                  <a:cubicBezTo>
                    <a:pt x="21091" y="21339"/>
                    <a:pt x="21412" y="21064"/>
                    <a:pt x="21461" y="20688"/>
                  </a:cubicBezTo>
                  <a:cubicBezTo>
                    <a:pt x="21470" y="20620"/>
                    <a:pt x="21466" y="20553"/>
                    <a:pt x="21456" y="20489"/>
                  </a:cubicBezTo>
                  <a:lnTo>
                    <a:pt x="21456" y="20489"/>
                  </a:lnTo>
                  <a:cubicBezTo>
                    <a:pt x="21565" y="20626"/>
                    <a:pt x="21723" y="20721"/>
                    <a:pt x="21909" y="20745"/>
                  </a:cubicBezTo>
                  <a:cubicBezTo>
                    <a:pt x="21939" y="20748"/>
                    <a:pt x="21968" y="20750"/>
                    <a:pt x="21998" y="20750"/>
                  </a:cubicBezTo>
                  <a:cubicBezTo>
                    <a:pt x="22341" y="20750"/>
                    <a:pt x="22638" y="20496"/>
                    <a:pt x="22682" y="20147"/>
                  </a:cubicBezTo>
                  <a:cubicBezTo>
                    <a:pt x="22698" y="20028"/>
                    <a:pt x="22679" y="19913"/>
                    <a:pt x="22638" y="19810"/>
                  </a:cubicBezTo>
                  <a:lnTo>
                    <a:pt x="22638" y="19810"/>
                  </a:lnTo>
                  <a:cubicBezTo>
                    <a:pt x="22735" y="19895"/>
                    <a:pt x="22858" y="19953"/>
                    <a:pt x="22997" y="19971"/>
                  </a:cubicBezTo>
                  <a:cubicBezTo>
                    <a:pt x="23025" y="19975"/>
                    <a:pt x="23054" y="19976"/>
                    <a:pt x="23082" y="19976"/>
                  </a:cubicBezTo>
                  <a:cubicBezTo>
                    <a:pt x="23416" y="19976"/>
                    <a:pt x="23706" y="19728"/>
                    <a:pt x="23749" y="19389"/>
                  </a:cubicBezTo>
                  <a:cubicBezTo>
                    <a:pt x="23761" y="19292"/>
                    <a:pt x="23752" y="19197"/>
                    <a:pt x="23726" y="19110"/>
                  </a:cubicBezTo>
                  <a:lnTo>
                    <a:pt x="23726" y="19110"/>
                  </a:lnTo>
                  <a:cubicBezTo>
                    <a:pt x="23735" y="19110"/>
                    <a:pt x="23745" y="19110"/>
                    <a:pt x="23754" y="19110"/>
                  </a:cubicBezTo>
                  <a:cubicBezTo>
                    <a:pt x="24022" y="19110"/>
                    <a:pt x="24255" y="18913"/>
                    <a:pt x="24289" y="18640"/>
                  </a:cubicBezTo>
                  <a:cubicBezTo>
                    <a:pt x="24307" y="18498"/>
                    <a:pt x="24268" y="18364"/>
                    <a:pt x="24191" y="18257"/>
                  </a:cubicBezTo>
                  <a:lnTo>
                    <a:pt x="24191" y="18257"/>
                  </a:lnTo>
                  <a:cubicBezTo>
                    <a:pt x="24200" y="18258"/>
                    <a:pt x="24209" y="18262"/>
                    <a:pt x="24218" y="18264"/>
                  </a:cubicBezTo>
                  <a:cubicBezTo>
                    <a:pt x="24240" y="18267"/>
                    <a:pt x="24262" y="18268"/>
                    <a:pt x="24283" y="18268"/>
                  </a:cubicBezTo>
                  <a:cubicBezTo>
                    <a:pt x="24541" y="18268"/>
                    <a:pt x="24765" y="18076"/>
                    <a:pt x="24799" y="17814"/>
                  </a:cubicBezTo>
                  <a:lnTo>
                    <a:pt x="24798" y="17814"/>
                  </a:lnTo>
                  <a:cubicBezTo>
                    <a:pt x="24823" y="17618"/>
                    <a:pt x="24734" y="17436"/>
                    <a:pt x="24584" y="17328"/>
                  </a:cubicBezTo>
                  <a:cubicBezTo>
                    <a:pt x="24736" y="17279"/>
                    <a:pt x="24855" y="17147"/>
                    <a:pt x="24876" y="16977"/>
                  </a:cubicBezTo>
                  <a:cubicBezTo>
                    <a:pt x="24900" y="16788"/>
                    <a:pt x="24795" y="16614"/>
                    <a:pt x="24630" y="16538"/>
                  </a:cubicBezTo>
                  <a:cubicBezTo>
                    <a:pt x="24809" y="16506"/>
                    <a:pt x="24955" y="16363"/>
                    <a:pt x="24979" y="16173"/>
                  </a:cubicBezTo>
                  <a:cubicBezTo>
                    <a:pt x="25002" y="15997"/>
                    <a:pt x="24913" y="15831"/>
                    <a:pt x="24766" y="15749"/>
                  </a:cubicBezTo>
                  <a:cubicBezTo>
                    <a:pt x="24928" y="15706"/>
                    <a:pt x="25056" y="15568"/>
                    <a:pt x="25078" y="15391"/>
                  </a:cubicBezTo>
                  <a:cubicBezTo>
                    <a:pt x="25108" y="15158"/>
                    <a:pt x="24944" y="14943"/>
                    <a:pt x="24709" y="14914"/>
                  </a:cubicBezTo>
                  <a:cubicBezTo>
                    <a:pt x="24708" y="14914"/>
                    <a:pt x="24707" y="14914"/>
                    <a:pt x="24706" y="14914"/>
                  </a:cubicBezTo>
                  <a:cubicBezTo>
                    <a:pt x="24706" y="14914"/>
                    <a:pt x="24705" y="14914"/>
                    <a:pt x="24704" y="14913"/>
                  </a:cubicBezTo>
                  <a:lnTo>
                    <a:pt x="25704" y="7073"/>
                  </a:lnTo>
                  <a:cubicBezTo>
                    <a:pt x="26794" y="4651"/>
                    <a:pt x="26086" y="4082"/>
                    <a:pt x="26086" y="4082"/>
                  </a:cubicBezTo>
                  <a:cubicBezTo>
                    <a:pt x="22284" y="1335"/>
                    <a:pt x="14459" y="242"/>
                    <a:pt x="14459" y="242"/>
                  </a:cubicBezTo>
                  <a:cubicBezTo>
                    <a:pt x="14459" y="242"/>
                    <a:pt x="12370" y="0"/>
                    <a:pt x="9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991;p52">
              <a:extLst>
                <a:ext uri="{FF2B5EF4-FFF2-40B4-BE49-F238E27FC236}">
                  <a16:creationId xmlns:a16="http://schemas.microsoft.com/office/drawing/2014/main" id="{ABC0DB1D-0A5D-7BD8-7220-D5CA59BC5865}"/>
                </a:ext>
              </a:extLst>
            </p:cNvPr>
            <p:cNvSpPr/>
            <p:nvPr/>
          </p:nvSpPr>
          <p:spPr>
            <a:xfrm>
              <a:off x="4366675" y="1523675"/>
              <a:ext cx="620450" cy="445250"/>
            </a:xfrm>
            <a:custGeom>
              <a:avLst/>
              <a:gdLst/>
              <a:ahLst/>
              <a:cxnLst/>
              <a:rect l="l" t="t" r="r" b="b"/>
              <a:pathLst>
                <a:path w="24818" h="17810" extrusionOk="0">
                  <a:moveTo>
                    <a:pt x="8485" y="1"/>
                  </a:moveTo>
                  <a:cubicBezTo>
                    <a:pt x="3406" y="1"/>
                    <a:pt x="1928" y="1288"/>
                    <a:pt x="1928" y="1288"/>
                  </a:cubicBezTo>
                  <a:cubicBezTo>
                    <a:pt x="1928" y="1288"/>
                    <a:pt x="1299" y="6213"/>
                    <a:pt x="619" y="11544"/>
                  </a:cubicBezTo>
                  <a:cubicBezTo>
                    <a:pt x="1" y="16383"/>
                    <a:pt x="11493" y="17467"/>
                    <a:pt x="11493" y="17467"/>
                  </a:cubicBezTo>
                  <a:cubicBezTo>
                    <a:pt x="11493" y="17467"/>
                    <a:pt x="13617" y="17810"/>
                    <a:pt x="16081" y="17810"/>
                  </a:cubicBezTo>
                  <a:cubicBezTo>
                    <a:pt x="19325" y="17810"/>
                    <a:pt x="23157" y="17216"/>
                    <a:pt x="23509" y="14465"/>
                  </a:cubicBezTo>
                  <a:cubicBezTo>
                    <a:pt x="24189" y="9134"/>
                    <a:pt x="24818" y="4208"/>
                    <a:pt x="24818" y="4208"/>
                  </a:cubicBezTo>
                  <a:cubicBezTo>
                    <a:pt x="24818" y="4208"/>
                    <a:pt x="22998" y="1554"/>
                    <a:pt x="13676" y="364"/>
                  </a:cubicBezTo>
                  <a:cubicBezTo>
                    <a:pt x="11629" y="103"/>
                    <a:pt x="9914" y="1"/>
                    <a:pt x="8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992;p52">
              <a:extLst>
                <a:ext uri="{FF2B5EF4-FFF2-40B4-BE49-F238E27FC236}">
                  <a16:creationId xmlns:a16="http://schemas.microsoft.com/office/drawing/2014/main" id="{DFE6E7B2-6861-4AC8-4FAD-B19317012922}"/>
                </a:ext>
              </a:extLst>
            </p:cNvPr>
            <p:cNvSpPr/>
            <p:nvPr/>
          </p:nvSpPr>
          <p:spPr>
            <a:xfrm>
              <a:off x="4618500" y="1822725"/>
              <a:ext cx="101200" cy="39325"/>
            </a:xfrm>
            <a:custGeom>
              <a:avLst/>
              <a:gdLst/>
              <a:ahLst/>
              <a:cxnLst/>
              <a:rect l="l" t="t" r="r" b="b"/>
              <a:pathLst>
                <a:path w="4048" h="1573" extrusionOk="0">
                  <a:moveTo>
                    <a:pt x="740" y="1"/>
                  </a:moveTo>
                  <a:cubicBezTo>
                    <a:pt x="203" y="1"/>
                    <a:pt x="0" y="518"/>
                    <a:pt x="0" y="518"/>
                  </a:cubicBezTo>
                  <a:lnTo>
                    <a:pt x="0" y="519"/>
                  </a:lnTo>
                  <a:cubicBezTo>
                    <a:pt x="153" y="401"/>
                    <a:pt x="321" y="359"/>
                    <a:pt x="482" y="359"/>
                  </a:cubicBezTo>
                  <a:cubicBezTo>
                    <a:pt x="864" y="359"/>
                    <a:pt x="1205" y="595"/>
                    <a:pt x="1205" y="595"/>
                  </a:cubicBezTo>
                  <a:cubicBezTo>
                    <a:pt x="1036" y="1252"/>
                    <a:pt x="1583" y="1470"/>
                    <a:pt x="1891" y="1541"/>
                  </a:cubicBezTo>
                  <a:cubicBezTo>
                    <a:pt x="1849" y="1540"/>
                    <a:pt x="1808" y="1537"/>
                    <a:pt x="1764" y="1532"/>
                  </a:cubicBezTo>
                  <a:lnTo>
                    <a:pt x="1764" y="1532"/>
                  </a:lnTo>
                  <a:cubicBezTo>
                    <a:pt x="1764" y="1532"/>
                    <a:pt x="1828" y="1543"/>
                    <a:pt x="1926" y="1549"/>
                  </a:cubicBezTo>
                  <a:cubicBezTo>
                    <a:pt x="2022" y="1567"/>
                    <a:pt x="2087" y="1573"/>
                    <a:pt x="2087" y="1573"/>
                  </a:cubicBezTo>
                  <a:cubicBezTo>
                    <a:pt x="2042" y="1567"/>
                    <a:pt x="2002" y="1559"/>
                    <a:pt x="1962" y="1550"/>
                  </a:cubicBezTo>
                  <a:lnTo>
                    <a:pt x="1962" y="1550"/>
                  </a:lnTo>
                  <a:cubicBezTo>
                    <a:pt x="1977" y="1550"/>
                    <a:pt x="1992" y="1550"/>
                    <a:pt x="2008" y="1550"/>
                  </a:cubicBezTo>
                  <a:cubicBezTo>
                    <a:pt x="2332" y="1550"/>
                    <a:pt x="2861" y="1453"/>
                    <a:pt x="2863" y="807"/>
                  </a:cubicBezTo>
                  <a:cubicBezTo>
                    <a:pt x="2863" y="807"/>
                    <a:pt x="3082" y="727"/>
                    <a:pt x="3347" y="727"/>
                  </a:cubicBezTo>
                  <a:cubicBezTo>
                    <a:pt x="3584" y="727"/>
                    <a:pt x="3859" y="791"/>
                    <a:pt x="4048" y="1035"/>
                  </a:cubicBezTo>
                  <a:cubicBezTo>
                    <a:pt x="4048" y="1035"/>
                    <a:pt x="3973" y="406"/>
                    <a:pt x="3351" y="326"/>
                  </a:cubicBezTo>
                  <a:cubicBezTo>
                    <a:pt x="3310" y="321"/>
                    <a:pt x="3271" y="318"/>
                    <a:pt x="3234" y="318"/>
                  </a:cubicBezTo>
                  <a:cubicBezTo>
                    <a:pt x="2717" y="318"/>
                    <a:pt x="2644" y="805"/>
                    <a:pt x="2644" y="805"/>
                  </a:cubicBezTo>
                  <a:cubicBezTo>
                    <a:pt x="2644" y="805"/>
                    <a:pt x="2685" y="1543"/>
                    <a:pt x="1933" y="1543"/>
                  </a:cubicBezTo>
                  <a:cubicBezTo>
                    <a:pt x="1931" y="1543"/>
                    <a:pt x="1928" y="1543"/>
                    <a:pt x="1926" y="1543"/>
                  </a:cubicBezTo>
                  <a:cubicBezTo>
                    <a:pt x="1192" y="1356"/>
                    <a:pt x="1417" y="648"/>
                    <a:pt x="1417" y="648"/>
                  </a:cubicBezTo>
                  <a:cubicBezTo>
                    <a:pt x="1417" y="648"/>
                    <a:pt x="1476" y="87"/>
                    <a:pt x="854" y="8"/>
                  </a:cubicBezTo>
                  <a:cubicBezTo>
                    <a:pt x="814" y="3"/>
                    <a:pt x="77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993;p52">
              <a:extLst>
                <a:ext uri="{FF2B5EF4-FFF2-40B4-BE49-F238E27FC236}">
                  <a16:creationId xmlns:a16="http://schemas.microsoft.com/office/drawing/2014/main" id="{D6DBFD06-0A12-56F3-AA84-5E202A63D6ED}"/>
                </a:ext>
              </a:extLst>
            </p:cNvPr>
            <p:cNvSpPr/>
            <p:nvPr/>
          </p:nvSpPr>
          <p:spPr>
            <a:xfrm>
              <a:off x="4615000" y="1788325"/>
              <a:ext cx="41025" cy="39350"/>
            </a:xfrm>
            <a:custGeom>
              <a:avLst/>
              <a:gdLst/>
              <a:ahLst/>
              <a:cxnLst/>
              <a:rect l="l" t="t" r="r" b="b"/>
              <a:pathLst>
                <a:path w="1641" h="1574" extrusionOk="0">
                  <a:moveTo>
                    <a:pt x="1330" y="0"/>
                  </a:moveTo>
                  <a:cubicBezTo>
                    <a:pt x="866" y="0"/>
                    <a:pt x="39" y="195"/>
                    <a:pt x="0" y="1573"/>
                  </a:cubicBezTo>
                  <a:cubicBezTo>
                    <a:pt x="0" y="1573"/>
                    <a:pt x="288" y="241"/>
                    <a:pt x="1640" y="30"/>
                  </a:cubicBezTo>
                  <a:cubicBezTo>
                    <a:pt x="1640" y="30"/>
                    <a:pt x="1514" y="0"/>
                    <a:pt x="1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994;p52">
              <a:extLst>
                <a:ext uri="{FF2B5EF4-FFF2-40B4-BE49-F238E27FC236}">
                  <a16:creationId xmlns:a16="http://schemas.microsoft.com/office/drawing/2014/main" id="{655F336E-C6AF-0C76-B581-85040F8F53A2}"/>
                </a:ext>
              </a:extLst>
            </p:cNvPr>
            <p:cNvSpPr/>
            <p:nvPr/>
          </p:nvSpPr>
          <p:spPr>
            <a:xfrm>
              <a:off x="4569550" y="1797275"/>
              <a:ext cx="51775" cy="67450"/>
            </a:xfrm>
            <a:custGeom>
              <a:avLst/>
              <a:gdLst/>
              <a:ahLst/>
              <a:cxnLst/>
              <a:rect l="l" t="t" r="r" b="b"/>
              <a:pathLst>
                <a:path w="2071" h="2698" extrusionOk="0">
                  <a:moveTo>
                    <a:pt x="1603" y="0"/>
                  </a:moveTo>
                  <a:cubicBezTo>
                    <a:pt x="1479" y="0"/>
                    <a:pt x="1355" y="55"/>
                    <a:pt x="1271" y="159"/>
                  </a:cubicBezTo>
                  <a:cubicBezTo>
                    <a:pt x="1139" y="326"/>
                    <a:pt x="1153" y="562"/>
                    <a:pt x="1295" y="713"/>
                  </a:cubicBezTo>
                  <a:cubicBezTo>
                    <a:pt x="1292" y="713"/>
                    <a:pt x="1290" y="713"/>
                    <a:pt x="1287" y="714"/>
                  </a:cubicBezTo>
                  <a:cubicBezTo>
                    <a:pt x="352" y="921"/>
                    <a:pt x="312" y="1935"/>
                    <a:pt x="312" y="1935"/>
                  </a:cubicBezTo>
                  <a:cubicBezTo>
                    <a:pt x="1" y="2326"/>
                    <a:pt x="331" y="2698"/>
                    <a:pt x="331" y="2698"/>
                  </a:cubicBezTo>
                  <a:lnTo>
                    <a:pt x="1934" y="688"/>
                  </a:lnTo>
                  <a:cubicBezTo>
                    <a:pt x="1934" y="688"/>
                    <a:pt x="1991" y="652"/>
                    <a:pt x="1970" y="630"/>
                  </a:cubicBezTo>
                  <a:lnTo>
                    <a:pt x="1971" y="630"/>
                  </a:lnTo>
                  <a:cubicBezTo>
                    <a:pt x="2070" y="453"/>
                    <a:pt x="2031" y="224"/>
                    <a:pt x="1867" y="93"/>
                  </a:cubicBezTo>
                  <a:cubicBezTo>
                    <a:pt x="1789" y="30"/>
                    <a:pt x="1696"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995;p52">
              <a:extLst>
                <a:ext uri="{FF2B5EF4-FFF2-40B4-BE49-F238E27FC236}">
                  <a16:creationId xmlns:a16="http://schemas.microsoft.com/office/drawing/2014/main" id="{92B7665B-2C52-E02B-FD58-347A72D1B988}"/>
                </a:ext>
              </a:extLst>
            </p:cNvPr>
            <p:cNvSpPr/>
            <p:nvPr/>
          </p:nvSpPr>
          <p:spPr>
            <a:xfrm>
              <a:off x="4410500" y="1434525"/>
              <a:ext cx="596200" cy="136325"/>
            </a:xfrm>
            <a:custGeom>
              <a:avLst/>
              <a:gdLst/>
              <a:ahLst/>
              <a:cxnLst/>
              <a:rect l="l" t="t" r="r" b="b"/>
              <a:pathLst>
                <a:path w="23848" h="5453" extrusionOk="0">
                  <a:moveTo>
                    <a:pt x="10327" y="0"/>
                  </a:moveTo>
                  <a:cubicBezTo>
                    <a:pt x="8922" y="0"/>
                    <a:pt x="6456" y="1200"/>
                    <a:pt x="6456" y="1200"/>
                  </a:cubicBezTo>
                  <a:cubicBezTo>
                    <a:pt x="6456" y="1200"/>
                    <a:pt x="6810" y="966"/>
                    <a:pt x="5711" y="407"/>
                  </a:cubicBezTo>
                  <a:cubicBezTo>
                    <a:pt x="5602" y="352"/>
                    <a:pt x="5460" y="327"/>
                    <a:pt x="5291" y="327"/>
                  </a:cubicBezTo>
                  <a:cubicBezTo>
                    <a:pt x="3747" y="327"/>
                    <a:pt x="0" y="2408"/>
                    <a:pt x="0" y="2408"/>
                  </a:cubicBezTo>
                  <a:lnTo>
                    <a:pt x="12200" y="1766"/>
                  </a:lnTo>
                  <a:lnTo>
                    <a:pt x="23845" y="5451"/>
                  </a:lnTo>
                  <a:lnTo>
                    <a:pt x="23845" y="5451"/>
                  </a:lnTo>
                  <a:cubicBezTo>
                    <a:pt x="23756" y="5366"/>
                    <a:pt x="20274" y="2066"/>
                    <a:pt x="18959" y="2066"/>
                  </a:cubicBezTo>
                  <a:cubicBezTo>
                    <a:pt x="18911" y="2066"/>
                    <a:pt x="18865" y="2070"/>
                    <a:pt x="18823" y="2080"/>
                  </a:cubicBezTo>
                  <a:cubicBezTo>
                    <a:pt x="17618" y="2346"/>
                    <a:pt x="17901" y="2662"/>
                    <a:pt x="17901" y="2662"/>
                  </a:cubicBezTo>
                  <a:cubicBezTo>
                    <a:pt x="17901" y="2662"/>
                    <a:pt x="15332" y="467"/>
                    <a:pt x="14037" y="467"/>
                  </a:cubicBezTo>
                  <a:cubicBezTo>
                    <a:pt x="13905" y="467"/>
                    <a:pt x="13786" y="490"/>
                    <a:pt x="13685" y="540"/>
                  </a:cubicBezTo>
                  <a:cubicBezTo>
                    <a:pt x="12679" y="1040"/>
                    <a:pt x="12263" y="1652"/>
                    <a:pt x="12202" y="1749"/>
                  </a:cubicBezTo>
                  <a:cubicBezTo>
                    <a:pt x="12167" y="1639"/>
                    <a:pt x="11919" y="944"/>
                    <a:pt x="11071" y="207"/>
                  </a:cubicBezTo>
                  <a:cubicBezTo>
                    <a:pt x="10902" y="60"/>
                    <a:pt x="10641" y="0"/>
                    <a:pt x="10327" y="0"/>
                  </a:cubicBezTo>
                  <a:close/>
                  <a:moveTo>
                    <a:pt x="23845" y="5451"/>
                  </a:moveTo>
                  <a:cubicBezTo>
                    <a:pt x="23847" y="5452"/>
                    <a:pt x="23847" y="5453"/>
                    <a:pt x="23847" y="5453"/>
                  </a:cubicBezTo>
                  <a:lnTo>
                    <a:pt x="23847" y="5451"/>
                  </a:lnTo>
                  <a:lnTo>
                    <a:pt x="23845" y="54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996;p52">
              <a:extLst>
                <a:ext uri="{FF2B5EF4-FFF2-40B4-BE49-F238E27FC236}">
                  <a16:creationId xmlns:a16="http://schemas.microsoft.com/office/drawing/2014/main" id="{01E68992-CBD7-F686-4A1B-F911EAC071B5}"/>
                </a:ext>
              </a:extLst>
            </p:cNvPr>
            <p:cNvSpPr/>
            <p:nvPr/>
          </p:nvSpPr>
          <p:spPr>
            <a:xfrm>
              <a:off x="4421725" y="1611325"/>
              <a:ext cx="245050" cy="159000"/>
            </a:xfrm>
            <a:custGeom>
              <a:avLst/>
              <a:gdLst/>
              <a:ahLst/>
              <a:cxnLst/>
              <a:rect l="l" t="t" r="r" b="b"/>
              <a:pathLst>
                <a:path w="9802" h="6360" extrusionOk="0">
                  <a:moveTo>
                    <a:pt x="3809" y="1"/>
                  </a:moveTo>
                  <a:cubicBezTo>
                    <a:pt x="1858" y="1"/>
                    <a:pt x="0" y="302"/>
                    <a:pt x="0" y="302"/>
                  </a:cubicBezTo>
                  <a:cubicBezTo>
                    <a:pt x="579" y="4587"/>
                    <a:pt x="4104" y="6359"/>
                    <a:pt x="6450" y="6359"/>
                  </a:cubicBezTo>
                  <a:cubicBezTo>
                    <a:pt x="7084" y="6359"/>
                    <a:pt x="7632" y="6230"/>
                    <a:pt x="8012" y="5986"/>
                  </a:cubicBezTo>
                  <a:cubicBezTo>
                    <a:pt x="9802" y="4837"/>
                    <a:pt x="9740" y="2406"/>
                    <a:pt x="7668" y="804"/>
                  </a:cubicBezTo>
                  <a:cubicBezTo>
                    <a:pt x="6857" y="178"/>
                    <a:pt x="5306" y="1"/>
                    <a:pt x="3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997;p52">
              <a:extLst>
                <a:ext uri="{FF2B5EF4-FFF2-40B4-BE49-F238E27FC236}">
                  <a16:creationId xmlns:a16="http://schemas.microsoft.com/office/drawing/2014/main" id="{7CBB5AFD-31AE-D617-3FE5-40310FA11AAB}"/>
                </a:ext>
              </a:extLst>
            </p:cNvPr>
            <p:cNvSpPr/>
            <p:nvPr/>
          </p:nvSpPr>
          <p:spPr>
            <a:xfrm>
              <a:off x="4430225" y="1617100"/>
              <a:ext cx="226600" cy="147000"/>
            </a:xfrm>
            <a:custGeom>
              <a:avLst/>
              <a:gdLst/>
              <a:ahLst/>
              <a:cxnLst/>
              <a:rect l="l" t="t" r="r" b="b"/>
              <a:pathLst>
                <a:path w="9064" h="5880" extrusionOk="0">
                  <a:moveTo>
                    <a:pt x="3523" y="0"/>
                  </a:moveTo>
                  <a:cubicBezTo>
                    <a:pt x="1718" y="0"/>
                    <a:pt x="0" y="279"/>
                    <a:pt x="0" y="279"/>
                  </a:cubicBezTo>
                  <a:cubicBezTo>
                    <a:pt x="536" y="4240"/>
                    <a:pt x="3795" y="5880"/>
                    <a:pt x="5965" y="5880"/>
                  </a:cubicBezTo>
                  <a:cubicBezTo>
                    <a:pt x="6551" y="5880"/>
                    <a:pt x="7058" y="5760"/>
                    <a:pt x="7410" y="5534"/>
                  </a:cubicBezTo>
                  <a:cubicBezTo>
                    <a:pt x="9064" y="4472"/>
                    <a:pt x="9007" y="2224"/>
                    <a:pt x="7091" y="744"/>
                  </a:cubicBezTo>
                  <a:cubicBezTo>
                    <a:pt x="6341" y="164"/>
                    <a:pt x="4907" y="0"/>
                    <a:pt x="3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998;p52">
              <a:extLst>
                <a:ext uri="{FF2B5EF4-FFF2-40B4-BE49-F238E27FC236}">
                  <a16:creationId xmlns:a16="http://schemas.microsoft.com/office/drawing/2014/main" id="{46249F61-F36D-C536-5233-83FDD9958B02}"/>
                </a:ext>
              </a:extLst>
            </p:cNvPr>
            <p:cNvSpPr/>
            <p:nvPr/>
          </p:nvSpPr>
          <p:spPr>
            <a:xfrm>
              <a:off x="4537750" y="1666775"/>
              <a:ext cx="53225" cy="50150"/>
            </a:xfrm>
            <a:custGeom>
              <a:avLst/>
              <a:gdLst/>
              <a:ahLst/>
              <a:cxnLst/>
              <a:rect l="l" t="t" r="r" b="b"/>
              <a:pathLst>
                <a:path w="2129" h="2006" extrusionOk="0">
                  <a:moveTo>
                    <a:pt x="1064" y="1"/>
                  </a:moveTo>
                  <a:cubicBezTo>
                    <a:pt x="567" y="1"/>
                    <a:pt x="135" y="370"/>
                    <a:pt x="70" y="876"/>
                  </a:cubicBezTo>
                  <a:cubicBezTo>
                    <a:pt x="0" y="1425"/>
                    <a:pt x="389" y="1927"/>
                    <a:pt x="937" y="1997"/>
                  </a:cubicBezTo>
                  <a:cubicBezTo>
                    <a:pt x="980" y="2003"/>
                    <a:pt x="1023" y="2005"/>
                    <a:pt x="1065" y="2005"/>
                  </a:cubicBezTo>
                  <a:cubicBezTo>
                    <a:pt x="1562" y="2005"/>
                    <a:pt x="1994" y="1635"/>
                    <a:pt x="2059" y="1129"/>
                  </a:cubicBezTo>
                  <a:cubicBezTo>
                    <a:pt x="2129" y="581"/>
                    <a:pt x="1741" y="79"/>
                    <a:pt x="1192" y="9"/>
                  </a:cubicBezTo>
                  <a:cubicBezTo>
                    <a:pt x="1149" y="4"/>
                    <a:pt x="1106"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999;p52">
              <a:extLst>
                <a:ext uri="{FF2B5EF4-FFF2-40B4-BE49-F238E27FC236}">
                  <a16:creationId xmlns:a16="http://schemas.microsoft.com/office/drawing/2014/main" id="{7FEB3915-34F5-862D-E207-4D89BFD51FB1}"/>
                </a:ext>
              </a:extLst>
            </p:cNvPr>
            <p:cNvSpPr/>
            <p:nvPr/>
          </p:nvSpPr>
          <p:spPr>
            <a:xfrm>
              <a:off x="4698975" y="1646750"/>
              <a:ext cx="265675" cy="151750"/>
            </a:xfrm>
            <a:custGeom>
              <a:avLst/>
              <a:gdLst/>
              <a:ahLst/>
              <a:cxnLst/>
              <a:rect l="l" t="t" r="r" b="b"/>
              <a:pathLst>
                <a:path w="10627" h="6070" extrusionOk="0">
                  <a:moveTo>
                    <a:pt x="4366" y="1"/>
                  </a:moveTo>
                  <a:cubicBezTo>
                    <a:pt x="3876" y="1"/>
                    <a:pt x="3434" y="65"/>
                    <a:pt x="3078" y="217"/>
                  </a:cubicBezTo>
                  <a:cubicBezTo>
                    <a:pt x="670" y="1247"/>
                    <a:pt x="1" y="3584"/>
                    <a:pt x="1443" y="5146"/>
                  </a:cubicBezTo>
                  <a:cubicBezTo>
                    <a:pt x="1962" y="5706"/>
                    <a:pt x="3025" y="6070"/>
                    <a:pt x="4271" y="6070"/>
                  </a:cubicBezTo>
                  <a:cubicBezTo>
                    <a:pt x="6493" y="6070"/>
                    <a:pt x="9295" y="4914"/>
                    <a:pt x="10627" y="1657"/>
                  </a:cubicBezTo>
                  <a:cubicBezTo>
                    <a:pt x="10627" y="1657"/>
                    <a:pt x="6867" y="1"/>
                    <a:pt x="4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4000;p52">
              <a:extLst>
                <a:ext uri="{FF2B5EF4-FFF2-40B4-BE49-F238E27FC236}">
                  <a16:creationId xmlns:a16="http://schemas.microsoft.com/office/drawing/2014/main" id="{F155CDB2-BEEB-CB7D-98EE-B9726D0EAC0A}"/>
                </a:ext>
              </a:extLst>
            </p:cNvPr>
            <p:cNvSpPr/>
            <p:nvPr/>
          </p:nvSpPr>
          <p:spPr>
            <a:xfrm>
              <a:off x="4709450" y="1652775"/>
              <a:ext cx="245650" cy="140325"/>
            </a:xfrm>
            <a:custGeom>
              <a:avLst/>
              <a:gdLst/>
              <a:ahLst/>
              <a:cxnLst/>
              <a:rect l="l" t="t" r="r" b="b"/>
              <a:pathLst>
                <a:path w="9826" h="5613" extrusionOk="0">
                  <a:moveTo>
                    <a:pt x="4036" y="1"/>
                  </a:moveTo>
                  <a:cubicBezTo>
                    <a:pt x="3583" y="1"/>
                    <a:pt x="3175" y="60"/>
                    <a:pt x="2846" y="200"/>
                  </a:cubicBezTo>
                  <a:cubicBezTo>
                    <a:pt x="619" y="1153"/>
                    <a:pt x="1" y="3314"/>
                    <a:pt x="1334" y="4757"/>
                  </a:cubicBezTo>
                  <a:cubicBezTo>
                    <a:pt x="1814" y="5276"/>
                    <a:pt x="2797" y="5612"/>
                    <a:pt x="3950" y="5612"/>
                  </a:cubicBezTo>
                  <a:cubicBezTo>
                    <a:pt x="6004" y="5612"/>
                    <a:pt x="8594" y="4543"/>
                    <a:pt x="9825" y="1532"/>
                  </a:cubicBezTo>
                  <a:cubicBezTo>
                    <a:pt x="9825" y="1532"/>
                    <a:pt x="6349" y="1"/>
                    <a:pt x="4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4001;p52">
              <a:extLst>
                <a:ext uri="{FF2B5EF4-FFF2-40B4-BE49-F238E27FC236}">
                  <a16:creationId xmlns:a16="http://schemas.microsoft.com/office/drawing/2014/main" id="{BC2A9B3A-606C-1041-7770-1B9680233900}"/>
                </a:ext>
              </a:extLst>
            </p:cNvPr>
            <p:cNvSpPr/>
            <p:nvPr/>
          </p:nvSpPr>
          <p:spPr>
            <a:xfrm>
              <a:off x="4781650" y="1697900"/>
              <a:ext cx="53200" cy="50150"/>
            </a:xfrm>
            <a:custGeom>
              <a:avLst/>
              <a:gdLst/>
              <a:ahLst/>
              <a:cxnLst/>
              <a:rect l="l" t="t" r="r" b="b"/>
              <a:pathLst>
                <a:path w="2128" h="2006" extrusionOk="0">
                  <a:moveTo>
                    <a:pt x="1062" y="1"/>
                  </a:moveTo>
                  <a:cubicBezTo>
                    <a:pt x="565" y="1"/>
                    <a:pt x="135" y="370"/>
                    <a:pt x="70" y="876"/>
                  </a:cubicBezTo>
                  <a:cubicBezTo>
                    <a:pt x="0" y="1425"/>
                    <a:pt x="388" y="1927"/>
                    <a:pt x="937" y="1997"/>
                  </a:cubicBezTo>
                  <a:cubicBezTo>
                    <a:pt x="980" y="2003"/>
                    <a:pt x="1023" y="2005"/>
                    <a:pt x="1065" y="2005"/>
                  </a:cubicBezTo>
                  <a:cubicBezTo>
                    <a:pt x="1562" y="2005"/>
                    <a:pt x="1993" y="1635"/>
                    <a:pt x="2057" y="1130"/>
                  </a:cubicBezTo>
                  <a:cubicBezTo>
                    <a:pt x="2127" y="581"/>
                    <a:pt x="1739" y="79"/>
                    <a:pt x="1190" y="9"/>
                  </a:cubicBezTo>
                  <a:cubicBezTo>
                    <a:pt x="1147" y="3"/>
                    <a:pt x="1105"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4002;p52">
              <a:extLst>
                <a:ext uri="{FF2B5EF4-FFF2-40B4-BE49-F238E27FC236}">
                  <a16:creationId xmlns:a16="http://schemas.microsoft.com/office/drawing/2014/main" id="{40D33472-712F-D592-431E-25AB907247AC}"/>
                </a:ext>
              </a:extLst>
            </p:cNvPr>
            <p:cNvSpPr/>
            <p:nvPr/>
          </p:nvSpPr>
          <p:spPr>
            <a:xfrm>
              <a:off x="4487275" y="1806325"/>
              <a:ext cx="363650" cy="119150"/>
            </a:xfrm>
            <a:custGeom>
              <a:avLst/>
              <a:gdLst/>
              <a:ahLst/>
              <a:cxnLst/>
              <a:rect l="l" t="t" r="r" b="b"/>
              <a:pathLst>
                <a:path w="14546" h="4766" extrusionOk="0">
                  <a:moveTo>
                    <a:pt x="2244" y="1"/>
                  </a:moveTo>
                  <a:cubicBezTo>
                    <a:pt x="2244" y="1"/>
                    <a:pt x="0" y="510"/>
                    <a:pt x="1004" y="2287"/>
                  </a:cubicBezTo>
                  <a:cubicBezTo>
                    <a:pt x="2008" y="4064"/>
                    <a:pt x="6870" y="4596"/>
                    <a:pt x="6870" y="4596"/>
                  </a:cubicBezTo>
                  <a:cubicBezTo>
                    <a:pt x="6870" y="4596"/>
                    <a:pt x="8032" y="4766"/>
                    <a:pt x="9385" y="4766"/>
                  </a:cubicBezTo>
                  <a:cubicBezTo>
                    <a:pt x="10792" y="4766"/>
                    <a:pt x="12404" y="4582"/>
                    <a:pt x="13128" y="3834"/>
                  </a:cubicBezTo>
                  <a:cubicBezTo>
                    <a:pt x="14546" y="2366"/>
                    <a:pt x="12501" y="1310"/>
                    <a:pt x="12501" y="1310"/>
                  </a:cubicBezTo>
                  <a:lnTo>
                    <a:pt x="12501" y="1310"/>
                  </a:lnTo>
                  <a:cubicBezTo>
                    <a:pt x="12501" y="1310"/>
                    <a:pt x="13513" y="2146"/>
                    <a:pt x="13041" y="2999"/>
                  </a:cubicBezTo>
                  <a:cubicBezTo>
                    <a:pt x="12807" y="3421"/>
                    <a:pt x="12115" y="3630"/>
                    <a:pt x="11281" y="3718"/>
                  </a:cubicBezTo>
                  <a:cubicBezTo>
                    <a:pt x="10911" y="3757"/>
                    <a:pt x="10512" y="3773"/>
                    <a:pt x="10113" y="3773"/>
                  </a:cubicBezTo>
                  <a:cubicBezTo>
                    <a:pt x="8567" y="3773"/>
                    <a:pt x="7005" y="3539"/>
                    <a:pt x="7005" y="3539"/>
                  </a:cubicBezTo>
                  <a:cubicBezTo>
                    <a:pt x="7005" y="3539"/>
                    <a:pt x="1678" y="2977"/>
                    <a:pt x="1298" y="1500"/>
                  </a:cubicBezTo>
                  <a:cubicBezTo>
                    <a:pt x="1055" y="556"/>
                    <a:pt x="2244"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4003;p52">
              <a:extLst>
                <a:ext uri="{FF2B5EF4-FFF2-40B4-BE49-F238E27FC236}">
                  <a16:creationId xmlns:a16="http://schemas.microsoft.com/office/drawing/2014/main" id="{68A3F7B0-0E47-82B1-11C8-DE38E07F9E6B}"/>
                </a:ext>
              </a:extLst>
            </p:cNvPr>
            <p:cNvSpPr/>
            <p:nvPr/>
          </p:nvSpPr>
          <p:spPr>
            <a:xfrm>
              <a:off x="4433600" y="1558100"/>
              <a:ext cx="253200" cy="56050"/>
            </a:xfrm>
            <a:custGeom>
              <a:avLst/>
              <a:gdLst/>
              <a:ahLst/>
              <a:cxnLst/>
              <a:rect l="l" t="t" r="r" b="b"/>
              <a:pathLst>
                <a:path w="10128" h="2242" extrusionOk="0">
                  <a:moveTo>
                    <a:pt x="5700" y="0"/>
                  </a:moveTo>
                  <a:cubicBezTo>
                    <a:pt x="2849" y="0"/>
                    <a:pt x="1" y="1581"/>
                    <a:pt x="1" y="1581"/>
                  </a:cubicBezTo>
                  <a:cubicBezTo>
                    <a:pt x="2277" y="982"/>
                    <a:pt x="4070" y="765"/>
                    <a:pt x="5471" y="765"/>
                  </a:cubicBezTo>
                  <a:cubicBezTo>
                    <a:pt x="9130" y="765"/>
                    <a:pt x="10128" y="2241"/>
                    <a:pt x="10128" y="2241"/>
                  </a:cubicBezTo>
                  <a:cubicBezTo>
                    <a:pt x="9027" y="538"/>
                    <a:pt x="7363" y="0"/>
                    <a:pt x="5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4004;p52">
              <a:extLst>
                <a:ext uri="{FF2B5EF4-FFF2-40B4-BE49-F238E27FC236}">
                  <a16:creationId xmlns:a16="http://schemas.microsoft.com/office/drawing/2014/main" id="{233D4E1A-1A70-D7F2-B946-0981008948A1}"/>
                </a:ext>
              </a:extLst>
            </p:cNvPr>
            <p:cNvSpPr/>
            <p:nvPr/>
          </p:nvSpPr>
          <p:spPr>
            <a:xfrm>
              <a:off x="4709225" y="1585150"/>
              <a:ext cx="249250" cy="79450"/>
            </a:xfrm>
            <a:custGeom>
              <a:avLst/>
              <a:gdLst/>
              <a:ahLst/>
              <a:cxnLst/>
              <a:rect l="l" t="t" r="r" b="b"/>
              <a:pathLst>
                <a:path w="9970" h="3178" extrusionOk="0">
                  <a:moveTo>
                    <a:pt x="3249" y="0"/>
                  </a:moveTo>
                  <a:cubicBezTo>
                    <a:pt x="2131" y="0"/>
                    <a:pt x="1008" y="348"/>
                    <a:pt x="1" y="1274"/>
                  </a:cubicBezTo>
                  <a:cubicBezTo>
                    <a:pt x="1" y="1274"/>
                    <a:pt x="693" y="664"/>
                    <a:pt x="2400" y="664"/>
                  </a:cubicBezTo>
                  <a:cubicBezTo>
                    <a:pt x="3975" y="664"/>
                    <a:pt x="6413" y="1183"/>
                    <a:pt x="9970" y="3177"/>
                  </a:cubicBezTo>
                  <a:cubicBezTo>
                    <a:pt x="9970" y="3177"/>
                    <a:pt x="6630" y="0"/>
                    <a:pt x="3249" y="0"/>
                  </a:cubicBezTo>
                  <a:close/>
                </a:path>
              </a:pathLst>
            </a:custGeom>
            <a:solidFill>
              <a:srgbClr val="17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4005;p52">
              <a:extLst>
                <a:ext uri="{FF2B5EF4-FFF2-40B4-BE49-F238E27FC236}">
                  <a16:creationId xmlns:a16="http://schemas.microsoft.com/office/drawing/2014/main" id="{0F390D13-B248-5A66-1B5F-178AC91210C6}"/>
                </a:ext>
              </a:extLst>
            </p:cNvPr>
            <p:cNvSpPr/>
            <p:nvPr/>
          </p:nvSpPr>
          <p:spPr>
            <a:xfrm>
              <a:off x="4404000" y="1540650"/>
              <a:ext cx="26775" cy="25225"/>
            </a:xfrm>
            <a:custGeom>
              <a:avLst/>
              <a:gdLst/>
              <a:ahLst/>
              <a:cxnLst/>
              <a:rect l="l" t="t" r="r" b="b"/>
              <a:pathLst>
                <a:path w="1071" h="1009" extrusionOk="0">
                  <a:moveTo>
                    <a:pt x="535" y="1"/>
                  </a:moveTo>
                  <a:cubicBezTo>
                    <a:pt x="285" y="1"/>
                    <a:pt x="69" y="187"/>
                    <a:pt x="36" y="441"/>
                  </a:cubicBezTo>
                  <a:cubicBezTo>
                    <a:pt x="0" y="717"/>
                    <a:pt x="196" y="970"/>
                    <a:pt x="471" y="1004"/>
                  </a:cubicBezTo>
                  <a:cubicBezTo>
                    <a:pt x="493" y="1007"/>
                    <a:pt x="515" y="1008"/>
                    <a:pt x="536" y="1008"/>
                  </a:cubicBezTo>
                  <a:cubicBezTo>
                    <a:pt x="787" y="1008"/>
                    <a:pt x="1003" y="822"/>
                    <a:pt x="1036" y="569"/>
                  </a:cubicBezTo>
                  <a:cubicBezTo>
                    <a:pt x="1071" y="293"/>
                    <a:pt x="876" y="41"/>
                    <a:pt x="599"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4006;p52">
              <a:extLst>
                <a:ext uri="{FF2B5EF4-FFF2-40B4-BE49-F238E27FC236}">
                  <a16:creationId xmlns:a16="http://schemas.microsoft.com/office/drawing/2014/main" id="{D300B92D-DEB9-832A-1511-D869CEAAB216}"/>
                </a:ext>
              </a:extLst>
            </p:cNvPr>
            <p:cNvSpPr/>
            <p:nvPr/>
          </p:nvSpPr>
          <p:spPr>
            <a:xfrm>
              <a:off x="4427150" y="1523750"/>
              <a:ext cx="50575" cy="32375"/>
            </a:xfrm>
            <a:custGeom>
              <a:avLst/>
              <a:gdLst/>
              <a:ahLst/>
              <a:cxnLst/>
              <a:rect l="l" t="t" r="r" b="b"/>
              <a:pathLst>
                <a:path w="2023" h="1295" extrusionOk="0">
                  <a:moveTo>
                    <a:pt x="1487" y="0"/>
                  </a:moveTo>
                  <a:cubicBezTo>
                    <a:pt x="1237" y="0"/>
                    <a:pt x="1021" y="186"/>
                    <a:pt x="988" y="440"/>
                  </a:cubicBezTo>
                  <a:cubicBezTo>
                    <a:pt x="981" y="490"/>
                    <a:pt x="985" y="538"/>
                    <a:pt x="992" y="585"/>
                  </a:cubicBezTo>
                  <a:cubicBezTo>
                    <a:pt x="924" y="431"/>
                    <a:pt x="779" y="314"/>
                    <a:pt x="599" y="291"/>
                  </a:cubicBezTo>
                  <a:cubicBezTo>
                    <a:pt x="577" y="288"/>
                    <a:pt x="556" y="287"/>
                    <a:pt x="534" y="287"/>
                  </a:cubicBezTo>
                  <a:cubicBezTo>
                    <a:pt x="284" y="287"/>
                    <a:pt x="67" y="473"/>
                    <a:pt x="34" y="727"/>
                  </a:cubicBezTo>
                  <a:cubicBezTo>
                    <a:pt x="0" y="1003"/>
                    <a:pt x="195" y="1256"/>
                    <a:pt x="471" y="1290"/>
                  </a:cubicBezTo>
                  <a:cubicBezTo>
                    <a:pt x="493" y="1293"/>
                    <a:pt x="515" y="1294"/>
                    <a:pt x="536" y="1294"/>
                  </a:cubicBezTo>
                  <a:cubicBezTo>
                    <a:pt x="785" y="1294"/>
                    <a:pt x="1002" y="1108"/>
                    <a:pt x="1035" y="854"/>
                  </a:cubicBezTo>
                  <a:cubicBezTo>
                    <a:pt x="1041" y="804"/>
                    <a:pt x="1038" y="757"/>
                    <a:pt x="1030" y="710"/>
                  </a:cubicBezTo>
                  <a:lnTo>
                    <a:pt x="1030" y="710"/>
                  </a:lnTo>
                  <a:cubicBezTo>
                    <a:pt x="1099" y="864"/>
                    <a:pt x="1244" y="981"/>
                    <a:pt x="1424" y="1003"/>
                  </a:cubicBezTo>
                  <a:cubicBezTo>
                    <a:pt x="1446" y="1006"/>
                    <a:pt x="1467" y="1008"/>
                    <a:pt x="1489" y="1008"/>
                  </a:cubicBezTo>
                  <a:cubicBezTo>
                    <a:pt x="1739" y="1008"/>
                    <a:pt x="1955" y="822"/>
                    <a:pt x="1987" y="568"/>
                  </a:cubicBezTo>
                  <a:cubicBezTo>
                    <a:pt x="2023" y="292"/>
                    <a:pt x="1827" y="39"/>
                    <a:pt x="1552" y="4"/>
                  </a:cubicBezTo>
                  <a:cubicBezTo>
                    <a:pt x="1530" y="1"/>
                    <a:pt x="1508" y="0"/>
                    <a:pt x="1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4007;p52">
              <a:extLst>
                <a:ext uri="{FF2B5EF4-FFF2-40B4-BE49-F238E27FC236}">
                  <a16:creationId xmlns:a16="http://schemas.microsoft.com/office/drawing/2014/main" id="{3BD065C9-5BA5-9801-E51B-DF3E9C8CE909}"/>
                </a:ext>
              </a:extLst>
            </p:cNvPr>
            <p:cNvSpPr/>
            <p:nvPr/>
          </p:nvSpPr>
          <p:spPr>
            <a:xfrm>
              <a:off x="4475450" y="1512625"/>
              <a:ext cx="75225" cy="30350"/>
            </a:xfrm>
            <a:custGeom>
              <a:avLst/>
              <a:gdLst/>
              <a:ahLst/>
              <a:cxnLst/>
              <a:rect l="l" t="t" r="r" b="b"/>
              <a:pathLst>
                <a:path w="3009" h="1214" extrusionOk="0">
                  <a:moveTo>
                    <a:pt x="2471" y="0"/>
                  </a:moveTo>
                  <a:cubicBezTo>
                    <a:pt x="2226" y="0"/>
                    <a:pt x="2014" y="180"/>
                    <a:pt x="1976" y="427"/>
                  </a:cubicBezTo>
                  <a:cubicBezTo>
                    <a:pt x="1916" y="251"/>
                    <a:pt x="1761" y="115"/>
                    <a:pt x="1564" y="90"/>
                  </a:cubicBezTo>
                  <a:cubicBezTo>
                    <a:pt x="1543" y="87"/>
                    <a:pt x="1521" y="86"/>
                    <a:pt x="1500" y="86"/>
                  </a:cubicBezTo>
                  <a:cubicBezTo>
                    <a:pt x="1251" y="86"/>
                    <a:pt x="1036" y="271"/>
                    <a:pt x="1002" y="524"/>
                  </a:cubicBezTo>
                  <a:cubicBezTo>
                    <a:pt x="937" y="359"/>
                    <a:pt x="788" y="234"/>
                    <a:pt x="600" y="210"/>
                  </a:cubicBezTo>
                  <a:cubicBezTo>
                    <a:pt x="578" y="207"/>
                    <a:pt x="556" y="206"/>
                    <a:pt x="535" y="206"/>
                  </a:cubicBezTo>
                  <a:cubicBezTo>
                    <a:pt x="286" y="206"/>
                    <a:pt x="69" y="392"/>
                    <a:pt x="36" y="646"/>
                  </a:cubicBezTo>
                  <a:cubicBezTo>
                    <a:pt x="1" y="922"/>
                    <a:pt x="196" y="1174"/>
                    <a:pt x="472" y="1209"/>
                  </a:cubicBezTo>
                  <a:cubicBezTo>
                    <a:pt x="494" y="1212"/>
                    <a:pt x="516" y="1214"/>
                    <a:pt x="537" y="1214"/>
                  </a:cubicBezTo>
                  <a:cubicBezTo>
                    <a:pt x="786" y="1214"/>
                    <a:pt x="1002" y="1029"/>
                    <a:pt x="1035" y="776"/>
                  </a:cubicBezTo>
                  <a:cubicBezTo>
                    <a:pt x="1101" y="940"/>
                    <a:pt x="1249" y="1066"/>
                    <a:pt x="1438" y="1089"/>
                  </a:cubicBezTo>
                  <a:cubicBezTo>
                    <a:pt x="1459" y="1092"/>
                    <a:pt x="1481" y="1093"/>
                    <a:pt x="1502" y="1093"/>
                  </a:cubicBezTo>
                  <a:cubicBezTo>
                    <a:pt x="1747" y="1093"/>
                    <a:pt x="1959" y="915"/>
                    <a:pt x="1998" y="667"/>
                  </a:cubicBezTo>
                  <a:cubicBezTo>
                    <a:pt x="2058" y="843"/>
                    <a:pt x="2212" y="978"/>
                    <a:pt x="2409" y="1004"/>
                  </a:cubicBezTo>
                  <a:cubicBezTo>
                    <a:pt x="2431" y="1007"/>
                    <a:pt x="2452" y="1008"/>
                    <a:pt x="2474" y="1008"/>
                  </a:cubicBezTo>
                  <a:cubicBezTo>
                    <a:pt x="2723" y="1008"/>
                    <a:pt x="2940" y="822"/>
                    <a:pt x="2973" y="568"/>
                  </a:cubicBezTo>
                  <a:cubicBezTo>
                    <a:pt x="3008" y="291"/>
                    <a:pt x="2813" y="39"/>
                    <a:pt x="2537" y="5"/>
                  </a:cubicBezTo>
                  <a:cubicBezTo>
                    <a:pt x="2515" y="2"/>
                    <a:pt x="2493" y="0"/>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4008;p52">
              <a:extLst>
                <a:ext uri="{FF2B5EF4-FFF2-40B4-BE49-F238E27FC236}">
                  <a16:creationId xmlns:a16="http://schemas.microsoft.com/office/drawing/2014/main" id="{4759FC0D-5607-C515-0FA4-CA38AF726EF6}"/>
                </a:ext>
              </a:extLst>
            </p:cNvPr>
            <p:cNvSpPr/>
            <p:nvPr/>
          </p:nvSpPr>
          <p:spPr>
            <a:xfrm>
              <a:off x="4549350" y="1512025"/>
              <a:ext cx="26800" cy="25200"/>
            </a:xfrm>
            <a:custGeom>
              <a:avLst/>
              <a:gdLst/>
              <a:ahLst/>
              <a:cxnLst/>
              <a:rect l="l" t="t" r="r" b="b"/>
              <a:pathLst>
                <a:path w="1072" h="1008" extrusionOk="0">
                  <a:moveTo>
                    <a:pt x="535" y="0"/>
                  </a:moveTo>
                  <a:cubicBezTo>
                    <a:pt x="285" y="0"/>
                    <a:pt x="68" y="186"/>
                    <a:pt x="37" y="440"/>
                  </a:cubicBezTo>
                  <a:cubicBezTo>
                    <a:pt x="1" y="715"/>
                    <a:pt x="197" y="968"/>
                    <a:pt x="472" y="1003"/>
                  </a:cubicBezTo>
                  <a:cubicBezTo>
                    <a:pt x="494" y="1006"/>
                    <a:pt x="516" y="1008"/>
                    <a:pt x="537" y="1008"/>
                  </a:cubicBezTo>
                  <a:cubicBezTo>
                    <a:pt x="786" y="1008"/>
                    <a:pt x="1003" y="822"/>
                    <a:pt x="1036" y="568"/>
                  </a:cubicBezTo>
                  <a:cubicBezTo>
                    <a:pt x="1071" y="291"/>
                    <a:pt x="876" y="39"/>
                    <a:pt x="600" y="4"/>
                  </a:cubicBezTo>
                  <a:cubicBezTo>
                    <a:pt x="578" y="1"/>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4009;p52">
              <a:extLst>
                <a:ext uri="{FF2B5EF4-FFF2-40B4-BE49-F238E27FC236}">
                  <a16:creationId xmlns:a16="http://schemas.microsoft.com/office/drawing/2014/main" id="{EA1571BE-1714-53E1-BD0A-720B953B3D85}"/>
                </a:ext>
              </a:extLst>
            </p:cNvPr>
            <p:cNvSpPr/>
            <p:nvPr/>
          </p:nvSpPr>
          <p:spPr>
            <a:xfrm>
              <a:off x="4574775" y="1511650"/>
              <a:ext cx="26800" cy="25225"/>
            </a:xfrm>
            <a:custGeom>
              <a:avLst/>
              <a:gdLst/>
              <a:ahLst/>
              <a:cxnLst/>
              <a:rect l="l" t="t" r="r" b="b"/>
              <a:pathLst>
                <a:path w="1072" h="1009" extrusionOk="0">
                  <a:moveTo>
                    <a:pt x="535" y="1"/>
                  </a:moveTo>
                  <a:cubicBezTo>
                    <a:pt x="286" y="1"/>
                    <a:pt x="69" y="187"/>
                    <a:pt x="36" y="442"/>
                  </a:cubicBezTo>
                  <a:cubicBezTo>
                    <a:pt x="1" y="717"/>
                    <a:pt x="197" y="969"/>
                    <a:pt x="472" y="1005"/>
                  </a:cubicBezTo>
                  <a:cubicBezTo>
                    <a:pt x="493" y="1008"/>
                    <a:pt x="515" y="1009"/>
                    <a:pt x="536" y="1009"/>
                  </a:cubicBezTo>
                  <a:cubicBezTo>
                    <a:pt x="787" y="1009"/>
                    <a:pt x="1004" y="824"/>
                    <a:pt x="1037" y="568"/>
                  </a:cubicBezTo>
                  <a:cubicBezTo>
                    <a:pt x="1071" y="293"/>
                    <a:pt x="877" y="40"/>
                    <a:pt x="600" y="5"/>
                  </a:cubicBezTo>
                  <a:cubicBezTo>
                    <a:pt x="578" y="2"/>
                    <a:pt x="557"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4010;p52">
              <a:extLst>
                <a:ext uri="{FF2B5EF4-FFF2-40B4-BE49-F238E27FC236}">
                  <a16:creationId xmlns:a16="http://schemas.microsoft.com/office/drawing/2014/main" id="{58DEF61E-82F1-3D65-E141-7E28FA0505BD}"/>
                </a:ext>
              </a:extLst>
            </p:cNvPr>
            <p:cNvSpPr/>
            <p:nvPr/>
          </p:nvSpPr>
          <p:spPr>
            <a:xfrm>
              <a:off x="4600175" y="1511850"/>
              <a:ext cx="26775" cy="25225"/>
            </a:xfrm>
            <a:custGeom>
              <a:avLst/>
              <a:gdLst/>
              <a:ahLst/>
              <a:cxnLst/>
              <a:rect l="l" t="t" r="r" b="b"/>
              <a:pathLst>
                <a:path w="1071" h="1009" extrusionOk="0">
                  <a:moveTo>
                    <a:pt x="536" y="1"/>
                  </a:moveTo>
                  <a:cubicBezTo>
                    <a:pt x="285" y="1"/>
                    <a:pt x="68" y="186"/>
                    <a:pt x="35" y="441"/>
                  </a:cubicBezTo>
                  <a:cubicBezTo>
                    <a:pt x="1" y="717"/>
                    <a:pt x="195" y="969"/>
                    <a:pt x="472" y="1005"/>
                  </a:cubicBezTo>
                  <a:cubicBezTo>
                    <a:pt x="494" y="1008"/>
                    <a:pt x="515" y="1009"/>
                    <a:pt x="537" y="1009"/>
                  </a:cubicBezTo>
                  <a:cubicBezTo>
                    <a:pt x="786" y="1009"/>
                    <a:pt x="1003" y="823"/>
                    <a:pt x="1035" y="569"/>
                  </a:cubicBezTo>
                  <a:cubicBezTo>
                    <a:pt x="1071" y="292"/>
                    <a:pt x="875" y="40"/>
                    <a:pt x="600" y="5"/>
                  </a:cubicBezTo>
                  <a:cubicBezTo>
                    <a:pt x="578" y="2"/>
                    <a:pt x="557"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4011;p52">
              <a:extLst>
                <a:ext uri="{FF2B5EF4-FFF2-40B4-BE49-F238E27FC236}">
                  <a16:creationId xmlns:a16="http://schemas.microsoft.com/office/drawing/2014/main" id="{1BEC471A-98A1-2C28-489A-8ACE986A07CB}"/>
                </a:ext>
              </a:extLst>
            </p:cNvPr>
            <p:cNvSpPr/>
            <p:nvPr/>
          </p:nvSpPr>
          <p:spPr>
            <a:xfrm>
              <a:off x="4625425" y="1512875"/>
              <a:ext cx="26800" cy="25225"/>
            </a:xfrm>
            <a:custGeom>
              <a:avLst/>
              <a:gdLst/>
              <a:ahLst/>
              <a:cxnLst/>
              <a:rect l="l" t="t" r="r" b="b"/>
              <a:pathLst>
                <a:path w="1072" h="1009" extrusionOk="0">
                  <a:moveTo>
                    <a:pt x="535" y="0"/>
                  </a:moveTo>
                  <a:cubicBezTo>
                    <a:pt x="286" y="0"/>
                    <a:pt x="69" y="186"/>
                    <a:pt x="37" y="440"/>
                  </a:cubicBezTo>
                  <a:cubicBezTo>
                    <a:pt x="1" y="717"/>
                    <a:pt x="197" y="969"/>
                    <a:pt x="472" y="1005"/>
                  </a:cubicBezTo>
                  <a:cubicBezTo>
                    <a:pt x="494" y="1008"/>
                    <a:pt x="515" y="1009"/>
                    <a:pt x="536" y="1009"/>
                  </a:cubicBezTo>
                  <a:cubicBezTo>
                    <a:pt x="787" y="1009"/>
                    <a:pt x="1004" y="824"/>
                    <a:pt x="1036" y="568"/>
                  </a:cubicBezTo>
                  <a:cubicBezTo>
                    <a:pt x="1071" y="293"/>
                    <a:pt x="876" y="40"/>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4012;p52">
              <a:extLst>
                <a:ext uri="{FF2B5EF4-FFF2-40B4-BE49-F238E27FC236}">
                  <a16:creationId xmlns:a16="http://schemas.microsoft.com/office/drawing/2014/main" id="{8CB1BFB0-D4B6-01C5-6568-61AF99F7DDAA}"/>
                </a:ext>
              </a:extLst>
            </p:cNvPr>
            <p:cNvSpPr/>
            <p:nvPr/>
          </p:nvSpPr>
          <p:spPr>
            <a:xfrm>
              <a:off x="4971900" y="1613150"/>
              <a:ext cx="26800" cy="25200"/>
            </a:xfrm>
            <a:custGeom>
              <a:avLst/>
              <a:gdLst/>
              <a:ahLst/>
              <a:cxnLst/>
              <a:rect l="l" t="t" r="r" b="b"/>
              <a:pathLst>
                <a:path w="1072" h="1008" extrusionOk="0">
                  <a:moveTo>
                    <a:pt x="535" y="0"/>
                  </a:moveTo>
                  <a:cubicBezTo>
                    <a:pt x="286" y="0"/>
                    <a:pt x="69" y="186"/>
                    <a:pt x="36" y="440"/>
                  </a:cubicBezTo>
                  <a:cubicBezTo>
                    <a:pt x="1" y="716"/>
                    <a:pt x="196" y="968"/>
                    <a:pt x="473" y="1004"/>
                  </a:cubicBezTo>
                  <a:cubicBezTo>
                    <a:pt x="495" y="1007"/>
                    <a:pt x="517" y="1008"/>
                    <a:pt x="538" y="1008"/>
                  </a:cubicBezTo>
                  <a:cubicBezTo>
                    <a:pt x="787" y="1008"/>
                    <a:pt x="1004" y="822"/>
                    <a:pt x="1037" y="568"/>
                  </a:cubicBezTo>
                  <a:cubicBezTo>
                    <a:pt x="1071" y="291"/>
                    <a:pt x="877" y="39"/>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4013;p52">
              <a:extLst>
                <a:ext uri="{FF2B5EF4-FFF2-40B4-BE49-F238E27FC236}">
                  <a16:creationId xmlns:a16="http://schemas.microsoft.com/office/drawing/2014/main" id="{0190762C-7205-8DB9-4703-96231F2C4902}"/>
                </a:ext>
              </a:extLst>
            </p:cNvPr>
            <p:cNvSpPr/>
            <p:nvPr/>
          </p:nvSpPr>
          <p:spPr>
            <a:xfrm>
              <a:off x="4930700" y="1584975"/>
              <a:ext cx="48075" cy="38150"/>
            </a:xfrm>
            <a:custGeom>
              <a:avLst/>
              <a:gdLst/>
              <a:ahLst/>
              <a:cxnLst/>
              <a:rect l="l" t="t" r="r" b="b"/>
              <a:pathLst>
                <a:path w="1923" h="1526" extrusionOk="0">
                  <a:moveTo>
                    <a:pt x="535" y="0"/>
                  </a:moveTo>
                  <a:cubicBezTo>
                    <a:pt x="246" y="0"/>
                    <a:pt x="0" y="250"/>
                    <a:pt x="35" y="567"/>
                  </a:cubicBezTo>
                  <a:cubicBezTo>
                    <a:pt x="55" y="745"/>
                    <a:pt x="179" y="906"/>
                    <a:pt x="345" y="972"/>
                  </a:cubicBezTo>
                  <a:cubicBezTo>
                    <a:pt x="409" y="997"/>
                    <a:pt x="474" y="1008"/>
                    <a:pt x="536" y="1008"/>
                  </a:cubicBezTo>
                  <a:cubicBezTo>
                    <a:pt x="692" y="1008"/>
                    <a:pt x="835" y="935"/>
                    <a:pt x="929" y="818"/>
                  </a:cubicBezTo>
                  <a:lnTo>
                    <a:pt x="929" y="818"/>
                  </a:lnTo>
                  <a:cubicBezTo>
                    <a:pt x="873" y="944"/>
                    <a:pt x="849" y="1087"/>
                    <a:pt x="982" y="1287"/>
                  </a:cubicBezTo>
                  <a:cubicBezTo>
                    <a:pt x="1064" y="1413"/>
                    <a:pt x="1194" y="1511"/>
                    <a:pt x="1344" y="1524"/>
                  </a:cubicBezTo>
                  <a:cubicBezTo>
                    <a:pt x="1358" y="1525"/>
                    <a:pt x="1373" y="1526"/>
                    <a:pt x="1386" y="1526"/>
                  </a:cubicBezTo>
                  <a:cubicBezTo>
                    <a:pt x="1677" y="1526"/>
                    <a:pt x="1923" y="1276"/>
                    <a:pt x="1888" y="958"/>
                  </a:cubicBezTo>
                  <a:cubicBezTo>
                    <a:pt x="1868" y="780"/>
                    <a:pt x="1746" y="619"/>
                    <a:pt x="1578" y="555"/>
                  </a:cubicBezTo>
                  <a:lnTo>
                    <a:pt x="1578" y="554"/>
                  </a:lnTo>
                  <a:cubicBezTo>
                    <a:pt x="1514" y="529"/>
                    <a:pt x="1449" y="517"/>
                    <a:pt x="1387" y="517"/>
                  </a:cubicBezTo>
                  <a:cubicBezTo>
                    <a:pt x="1231" y="517"/>
                    <a:pt x="1089" y="590"/>
                    <a:pt x="995" y="707"/>
                  </a:cubicBezTo>
                  <a:cubicBezTo>
                    <a:pt x="1050" y="583"/>
                    <a:pt x="1074" y="439"/>
                    <a:pt x="943" y="240"/>
                  </a:cubicBezTo>
                  <a:cubicBezTo>
                    <a:pt x="861" y="115"/>
                    <a:pt x="731" y="16"/>
                    <a:pt x="581" y="2"/>
                  </a:cubicBezTo>
                  <a:cubicBezTo>
                    <a:pt x="566" y="1"/>
                    <a:pt x="550"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4014;p52">
              <a:extLst>
                <a:ext uri="{FF2B5EF4-FFF2-40B4-BE49-F238E27FC236}">
                  <a16:creationId xmlns:a16="http://schemas.microsoft.com/office/drawing/2014/main" id="{BA862622-9F47-DB8E-29D6-28BAC8336945}"/>
                </a:ext>
              </a:extLst>
            </p:cNvPr>
            <p:cNvSpPr/>
            <p:nvPr/>
          </p:nvSpPr>
          <p:spPr>
            <a:xfrm>
              <a:off x="4862950" y="1555875"/>
              <a:ext cx="72325" cy="42375"/>
            </a:xfrm>
            <a:custGeom>
              <a:avLst/>
              <a:gdLst/>
              <a:ahLst/>
              <a:cxnLst/>
              <a:rect l="l" t="t" r="r" b="b"/>
              <a:pathLst>
                <a:path w="2893" h="1695" extrusionOk="0">
                  <a:moveTo>
                    <a:pt x="534" y="1"/>
                  </a:moveTo>
                  <a:cubicBezTo>
                    <a:pt x="284" y="1"/>
                    <a:pt x="67" y="187"/>
                    <a:pt x="35" y="441"/>
                  </a:cubicBezTo>
                  <a:cubicBezTo>
                    <a:pt x="0" y="717"/>
                    <a:pt x="195" y="970"/>
                    <a:pt x="471" y="1004"/>
                  </a:cubicBezTo>
                  <a:cubicBezTo>
                    <a:pt x="493" y="1007"/>
                    <a:pt x="515" y="1008"/>
                    <a:pt x="536" y="1008"/>
                  </a:cubicBezTo>
                  <a:cubicBezTo>
                    <a:pt x="708" y="1008"/>
                    <a:pt x="863" y="919"/>
                    <a:pt x="954" y="782"/>
                  </a:cubicBezTo>
                  <a:lnTo>
                    <a:pt x="954" y="782"/>
                  </a:lnTo>
                  <a:cubicBezTo>
                    <a:pt x="927" y="1052"/>
                    <a:pt x="1118" y="1298"/>
                    <a:pt x="1390" y="1332"/>
                  </a:cubicBezTo>
                  <a:cubicBezTo>
                    <a:pt x="1411" y="1335"/>
                    <a:pt x="1432" y="1336"/>
                    <a:pt x="1453" y="1336"/>
                  </a:cubicBezTo>
                  <a:cubicBezTo>
                    <a:pt x="1617" y="1336"/>
                    <a:pt x="1765" y="1256"/>
                    <a:pt x="1858" y="1130"/>
                  </a:cubicBezTo>
                  <a:lnTo>
                    <a:pt x="1858" y="1130"/>
                  </a:lnTo>
                  <a:cubicBezTo>
                    <a:pt x="1825" y="1404"/>
                    <a:pt x="2019" y="1655"/>
                    <a:pt x="2294" y="1690"/>
                  </a:cubicBezTo>
                  <a:cubicBezTo>
                    <a:pt x="2316" y="1693"/>
                    <a:pt x="2337" y="1694"/>
                    <a:pt x="2359" y="1694"/>
                  </a:cubicBezTo>
                  <a:cubicBezTo>
                    <a:pt x="2608" y="1694"/>
                    <a:pt x="2826" y="1508"/>
                    <a:pt x="2857" y="1254"/>
                  </a:cubicBezTo>
                  <a:cubicBezTo>
                    <a:pt x="2893" y="978"/>
                    <a:pt x="2697" y="725"/>
                    <a:pt x="2422" y="691"/>
                  </a:cubicBezTo>
                  <a:cubicBezTo>
                    <a:pt x="2400" y="688"/>
                    <a:pt x="2379" y="687"/>
                    <a:pt x="2357" y="687"/>
                  </a:cubicBezTo>
                  <a:cubicBezTo>
                    <a:pt x="2194" y="687"/>
                    <a:pt x="2046" y="767"/>
                    <a:pt x="1954" y="893"/>
                  </a:cubicBezTo>
                  <a:cubicBezTo>
                    <a:pt x="1987" y="619"/>
                    <a:pt x="1793" y="367"/>
                    <a:pt x="1517" y="332"/>
                  </a:cubicBezTo>
                  <a:cubicBezTo>
                    <a:pt x="1496" y="329"/>
                    <a:pt x="1475" y="328"/>
                    <a:pt x="1455" y="328"/>
                  </a:cubicBezTo>
                  <a:cubicBezTo>
                    <a:pt x="1282" y="328"/>
                    <a:pt x="1127" y="417"/>
                    <a:pt x="1035" y="555"/>
                  </a:cubicBezTo>
                  <a:cubicBezTo>
                    <a:pt x="1063" y="284"/>
                    <a:pt x="870" y="40"/>
                    <a:pt x="599" y="5"/>
                  </a:cubicBezTo>
                  <a:cubicBezTo>
                    <a:pt x="577" y="2"/>
                    <a:pt x="556"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4015;p52">
              <a:extLst>
                <a:ext uri="{FF2B5EF4-FFF2-40B4-BE49-F238E27FC236}">
                  <a16:creationId xmlns:a16="http://schemas.microsoft.com/office/drawing/2014/main" id="{BDFA64A8-620A-5283-A1E9-18E0E8DDBCE7}"/>
                </a:ext>
              </a:extLst>
            </p:cNvPr>
            <p:cNvSpPr/>
            <p:nvPr/>
          </p:nvSpPr>
          <p:spPr>
            <a:xfrm>
              <a:off x="4838425" y="1548900"/>
              <a:ext cx="26800" cy="25225"/>
            </a:xfrm>
            <a:custGeom>
              <a:avLst/>
              <a:gdLst/>
              <a:ahLst/>
              <a:cxnLst/>
              <a:rect l="l" t="t" r="r" b="b"/>
              <a:pathLst>
                <a:path w="1072" h="1009" extrusionOk="0">
                  <a:moveTo>
                    <a:pt x="536" y="0"/>
                  </a:moveTo>
                  <a:cubicBezTo>
                    <a:pt x="285" y="0"/>
                    <a:pt x="68" y="185"/>
                    <a:pt x="35" y="441"/>
                  </a:cubicBezTo>
                  <a:cubicBezTo>
                    <a:pt x="1" y="716"/>
                    <a:pt x="195" y="969"/>
                    <a:pt x="472" y="1004"/>
                  </a:cubicBezTo>
                  <a:cubicBezTo>
                    <a:pt x="494" y="1007"/>
                    <a:pt x="515" y="1008"/>
                    <a:pt x="537" y="1008"/>
                  </a:cubicBezTo>
                  <a:cubicBezTo>
                    <a:pt x="786" y="1008"/>
                    <a:pt x="1003" y="822"/>
                    <a:pt x="1036" y="567"/>
                  </a:cubicBezTo>
                  <a:cubicBezTo>
                    <a:pt x="1071" y="292"/>
                    <a:pt x="875" y="40"/>
                    <a:pt x="600"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4016;p52">
              <a:extLst>
                <a:ext uri="{FF2B5EF4-FFF2-40B4-BE49-F238E27FC236}">
                  <a16:creationId xmlns:a16="http://schemas.microsoft.com/office/drawing/2014/main" id="{9FBB3676-DD92-B95F-1826-CCA1FB76CC34}"/>
                </a:ext>
              </a:extLst>
            </p:cNvPr>
            <p:cNvSpPr/>
            <p:nvPr/>
          </p:nvSpPr>
          <p:spPr>
            <a:xfrm>
              <a:off x="4813875" y="1542175"/>
              <a:ext cx="26775" cy="25225"/>
            </a:xfrm>
            <a:custGeom>
              <a:avLst/>
              <a:gdLst/>
              <a:ahLst/>
              <a:cxnLst/>
              <a:rect l="l" t="t" r="r" b="b"/>
              <a:pathLst>
                <a:path w="1071" h="1009" extrusionOk="0">
                  <a:moveTo>
                    <a:pt x="536" y="0"/>
                  </a:moveTo>
                  <a:cubicBezTo>
                    <a:pt x="286" y="0"/>
                    <a:pt x="69" y="185"/>
                    <a:pt x="36" y="441"/>
                  </a:cubicBezTo>
                  <a:cubicBezTo>
                    <a:pt x="0" y="716"/>
                    <a:pt x="196" y="969"/>
                    <a:pt x="472" y="1004"/>
                  </a:cubicBezTo>
                  <a:cubicBezTo>
                    <a:pt x="493" y="1007"/>
                    <a:pt x="515" y="1008"/>
                    <a:pt x="537" y="1008"/>
                  </a:cubicBezTo>
                  <a:cubicBezTo>
                    <a:pt x="787" y="1008"/>
                    <a:pt x="1003" y="823"/>
                    <a:pt x="1036" y="569"/>
                  </a:cubicBezTo>
                  <a:cubicBezTo>
                    <a:pt x="1071" y="292"/>
                    <a:pt x="876" y="40"/>
                    <a:pt x="599"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4017;p52">
              <a:extLst>
                <a:ext uri="{FF2B5EF4-FFF2-40B4-BE49-F238E27FC236}">
                  <a16:creationId xmlns:a16="http://schemas.microsoft.com/office/drawing/2014/main" id="{1ABA7B7B-ACCA-CE7F-A22A-3C59A3E8E9D0}"/>
                </a:ext>
              </a:extLst>
            </p:cNvPr>
            <p:cNvSpPr/>
            <p:nvPr/>
          </p:nvSpPr>
          <p:spPr>
            <a:xfrm>
              <a:off x="4789275" y="1536000"/>
              <a:ext cx="26800" cy="25225"/>
            </a:xfrm>
            <a:custGeom>
              <a:avLst/>
              <a:gdLst/>
              <a:ahLst/>
              <a:cxnLst/>
              <a:rect l="l" t="t" r="r" b="b"/>
              <a:pathLst>
                <a:path w="1072" h="1009" extrusionOk="0">
                  <a:moveTo>
                    <a:pt x="535" y="0"/>
                  </a:moveTo>
                  <a:cubicBezTo>
                    <a:pt x="285" y="0"/>
                    <a:pt x="68" y="186"/>
                    <a:pt x="35" y="440"/>
                  </a:cubicBezTo>
                  <a:cubicBezTo>
                    <a:pt x="1" y="717"/>
                    <a:pt x="195" y="969"/>
                    <a:pt x="472" y="1005"/>
                  </a:cubicBezTo>
                  <a:cubicBezTo>
                    <a:pt x="493" y="1007"/>
                    <a:pt x="514" y="1009"/>
                    <a:pt x="535" y="1009"/>
                  </a:cubicBezTo>
                  <a:cubicBezTo>
                    <a:pt x="785" y="1009"/>
                    <a:pt x="1003" y="823"/>
                    <a:pt x="1035" y="568"/>
                  </a:cubicBezTo>
                  <a:cubicBezTo>
                    <a:pt x="1071" y="292"/>
                    <a:pt x="875" y="40"/>
                    <a:pt x="600" y="4"/>
                  </a:cubicBezTo>
                  <a:cubicBezTo>
                    <a:pt x="578" y="2"/>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4018;p52">
              <a:extLst>
                <a:ext uri="{FF2B5EF4-FFF2-40B4-BE49-F238E27FC236}">
                  <a16:creationId xmlns:a16="http://schemas.microsoft.com/office/drawing/2014/main" id="{1FF34515-8361-E1D2-BB5F-4DF05780CD9E}"/>
                </a:ext>
              </a:extLst>
            </p:cNvPr>
            <p:cNvSpPr/>
            <p:nvPr/>
          </p:nvSpPr>
          <p:spPr>
            <a:xfrm>
              <a:off x="4764550" y="1530625"/>
              <a:ext cx="26775" cy="25250"/>
            </a:xfrm>
            <a:custGeom>
              <a:avLst/>
              <a:gdLst/>
              <a:ahLst/>
              <a:cxnLst/>
              <a:rect l="l" t="t" r="r" b="b"/>
              <a:pathLst>
                <a:path w="1071" h="1010" extrusionOk="0">
                  <a:moveTo>
                    <a:pt x="535" y="1"/>
                  </a:moveTo>
                  <a:cubicBezTo>
                    <a:pt x="286" y="1"/>
                    <a:pt x="69" y="187"/>
                    <a:pt x="36" y="440"/>
                  </a:cubicBezTo>
                  <a:cubicBezTo>
                    <a:pt x="1" y="717"/>
                    <a:pt x="196" y="970"/>
                    <a:pt x="472" y="1005"/>
                  </a:cubicBezTo>
                  <a:cubicBezTo>
                    <a:pt x="493" y="1008"/>
                    <a:pt x="514" y="1009"/>
                    <a:pt x="535" y="1009"/>
                  </a:cubicBezTo>
                  <a:cubicBezTo>
                    <a:pt x="786" y="1009"/>
                    <a:pt x="1004" y="824"/>
                    <a:pt x="1036" y="568"/>
                  </a:cubicBezTo>
                  <a:cubicBezTo>
                    <a:pt x="1071" y="293"/>
                    <a:pt x="876" y="40"/>
                    <a:pt x="600"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4019;p52">
              <a:extLst>
                <a:ext uri="{FF2B5EF4-FFF2-40B4-BE49-F238E27FC236}">
                  <a16:creationId xmlns:a16="http://schemas.microsoft.com/office/drawing/2014/main" id="{DFE7E1EB-D1F3-26F4-6D78-D85872FDADE7}"/>
                </a:ext>
              </a:extLst>
            </p:cNvPr>
            <p:cNvSpPr/>
            <p:nvPr/>
          </p:nvSpPr>
          <p:spPr>
            <a:xfrm>
              <a:off x="4695125" y="1794075"/>
              <a:ext cx="40750" cy="47650"/>
            </a:xfrm>
            <a:custGeom>
              <a:avLst/>
              <a:gdLst/>
              <a:ahLst/>
              <a:cxnLst/>
              <a:rect l="l" t="t" r="r" b="b"/>
              <a:pathLst>
                <a:path w="1630" h="1906" extrusionOk="0">
                  <a:moveTo>
                    <a:pt x="0" y="1"/>
                  </a:moveTo>
                  <a:lnTo>
                    <a:pt x="0" y="1"/>
                  </a:lnTo>
                  <a:cubicBezTo>
                    <a:pt x="1256" y="543"/>
                    <a:pt x="1199" y="1905"/>
                    <a:pt x="1199" y="1905"/>
                  </a:cubicBezTo>
                  <a:cubicBezTo>
                    <a:pt x="1630" y="32"/>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4020;p52">
              <a:extLst>
                <a:ext uri="{FF2B5EF4-FFF2-40B4-BE49-F238E27FC236}">
                  <a16:creationId xmlns:a16="http://schemas.microsoft.com/office/drawing/2014/main" id="{8F571838-A054-4534-C3E5-26F7C6D11552}"/>
                </a:ext>
              </a:extLst>
            </p:cNvPr>
            <p:cNvSpPr/>
            <p:nvPr/>
          </p:nvSpPr>
          <p:spPr>
            <a:xfrm>
              <a:off x="4678750" y="1287375"/>
              <a:ext cx="102275" cy="144475"/>
            </a:xfrm>
            <a:custGeom>
              <a:avLst/>
              <a:gdLst/>
              <a:ahLst/>
              <a:cxnLst/>
              <a:rect l="l" t="t" r="r" b="b"/>
              <a:pathLst>
                <a:path w="4091" h="5779" extrusionOk="0">
                  <a:moveTo>
                    <a:pt x="2446" y="0"/>
                  </a:moveTo>
                  <a:cubicBezTo>
                    <a:pt x="2446" y="0"/>
                    <a:pt x="2446" y="0"/>
                    <a:pt x="2446" y="0"/>
                  </a:cubicBezTo>
                  <a:lnTo>
                    <a:pt x="2446" y="0"/>
                  </a:lnTo>
                  <a:cubicBezTo>
                    <a:pt x="2446" y="0"/>
                    <a:pt x="2447" y="0"/>
                    <a:pt x="2447" y="0"/>
                  </a:cubicBezTo>
                  <a:close/>
                  <a:moveTo>
                    <a:pt x="2446" y="0"/>
                  </a:moveTo>
                  <a:cubicBezTo>
                    <a:pt x="1523" y="30"/>
                    <a:pt x="1" y="2878"/>
                    <a:pt x="90" y="3977"/>
                  </a:cubicBezTo>
                  <a:cubicBezTo>
                    <a:pt x="177" y="5076"/>
                    <a:pt x="1709" y="5778"/>
                    <a:pt x="1709" y="5778"/>
                  </a:cubicBezTo>
                  <a:cubicBezTo>
                    <a:pt x="1709" y="5778"/>
                    <a:pt x="3367" y="5483"/>
                    <a:pt x="3729" y="4441"/>
                  </a:cubicBezTo>
                  <a:cubicBezTo>
                    <a:pt x="4091" y="3400"/>
                    <a:pt x="3332" y="258"/>
                    <a:pt x="2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4021;p52">
              <a:extLst>
                <a:ext uri="{FF2B5EF4-FFF2-40B4-BE49-F238E27FC236}">
                  <a16:creationId xmlns:a16="http://schemas.microsoft.com/office/drawing/2014/main" id="{60CA36D7-5B79-823B-1CFE-A3C39ACF6FAC}"/>
                </a:ext>
              </a:extLst>
            </p:cNvPr>
            <p:cNvSpPr/>
            <p:nvPr/>
          </p:nvSpPr>
          <p:spPr>
            <a:xfrm>
              <a:off x="4688725" y="1296075"/>
              <a:ext cx="83750" cy="118300"/>
            </a:xfrm>
            <a:custGeom>
              <a:avLst/>
              <a:gdLst/>
              <a:ahLst/>
              <a:cxnLst/>
              <a:rect l="l" t="t" r="r" b="b"/>
              <a:pathLst>
                <a:path w="3350" h="4732" extrusionOk="0">
                  <a:moveTo>
                    <a:pt x="2003" y="0"/>
                  </a:moveTo>
                  <a:cubicBezTo>
                    <a:pt x="1248" y="22"/>
                    <a:pt x="1" y="2356"/>
                    <a:pt x="73" y="3256"/>
                  </a:cubicBezTo>
                  <a:cubicBezTo>
                    <a:pt x="145" y="4156"/>
                    <a:pt x="1399" y="4731"/>
                    <a:pt x="1399" y="4731"/>
                  </a:cubicBezTo>
                  <a:cubicBezTo>
                    <a:pt x="1399" y="4731"/>
                    <a:pt x="2757" y="4489"/>
                    <a:pt x="3054" y="3637"/>
                  </a:cubicBezTo>
                  <a:cubicBezTo>
                    <a:pt x="3349" y="2784"/>
                    <a:pt x="2728" y="211"/>
                    <a:pt x="2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4022;p52">
              <a:extLst>
                <a:ext uri="{FF2B5EF4-FFF2-40B4-BE49-F238E27FC236}">
                  <a16:creationId xmlns:a16="http://schemas.microsoft.com/office/drawing/2014/main" id="{B2F69A97-5CCA-8E2C-5072-C083C74FC330}"/>
                </a:ext>
              </a:extLst>
            </p:cNvPr>
            <p:cNvSpPr/>
            <p:nvPr/>
          </p:nvSpPr>
          <p:spPr>
            <a:xfrm>
              <a:off x="4706200" y="1320350"/>
              <a:ext cx="49350" cy="69700"/>
            </a:xfrm>
            <a:custGeom>
              <a:avLst/>
              <a:gdLst/>
              <a:ahLst/>
              <a:cxnLst/>
              <a:rect l="l" t="t" r="r" b="b"/>
              <a:pathLst>
                <a:path w="1974" h="2788" extrusionOk="0">
                  <a:moveTo>
                    <a:pt x="1180" y="0"/>
                  </a:moveTo>
                  <a:lnTo>
                    <a:pt x="1180" y="2"/>
                  </a:lnTo>
                  <a:cubicBezTo>
                    <a:pt x="735" y="14"/>
                    <a:pt x="1" y="1389"/>
                    <a:pt x="43" y="1919"/>
                  </a:cubicBezTo>
                  <a:cubicBezTo>
                    <a:pt x="86" y="2449"/>
                    <a:pt x="824" y="2788"/>
                    <a:pt x="824" y="2788"/>
                  </a:cubicBezTo>
                  <a:cubicBezTo>
                    <a:pt x="824" y="2788"/>
                    <a:pt x="1624" y="2646"/>
                    <a:pt x="1799" y="2143"/>
                  </a:cubicBezTo>
                  <a:cubicBezTo>
                    <a:pt x="1973" y="1641"/>
                    <a:pt x="1607" y="125"/>
                    <a:pt x="1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4023;p52">
              <a:extLst>
                <a:ext uri="{FF2B5EF4-FFF2-40B4-BE49-F238E27FC236}">
                  <a16:creationId xmlns:a16="http://schemas.microsoft.com/office/drawing/2014/main" id="{B741CE60-8260-8B62-356D-868B1BF48EF4}"/>
                </a:ext>
              </a:extLst>
            </p:cNvPr>
            <p:cNvSpPr/>
            <p:nvPr/>
          </p:nvSpPr>
          <p:spPr>
            <a:xfrm>
              <a:off x="4664400" y="1712675"/>
              <a:ext cx="40500" cy="74200"/>
            </a:xfrm>
            <a:custGeom>
              <a:avLst/>
              <a:gdLst/>
              <a:ahLst/>
              <a:cxnLst/>
              <a:rect l="l" t="t" r="r" b="b"/>
              <a:pathLst>
                <a:path w="1620" h="2968" extrusionOk="0">
                  <a:moveTo>
                    <a:pt x="106" y="0"/>
                  </a:moveTo>
                  <a:cubicBezTo>
                    <a:pt x="71" y="0"/>
                    <a:pt x="48" y="30"/>
                    <a:pt x="41" y="101"/>
                  </a:cubicBezTo>
                  <a:cubicBezTo>
                    <a:pt x="0" y="537"/>
                    <a:pt x="535" y="620"/>
                    <a:pt x="532" y="1209"/>
                  </a:cubicBezTo>
                  <a:cubicBezTo>
                    <a:pt x="531" y="1797"/>
                    <a:pt x="470" y="2968"/>
                    <a:pt x="470" y="2968"/>
                  </a:cubicBezTo>
                  <a:cubicBezTo>
                    <a:pt x="470" y="2968"/>
                    <a:pt x="705" y="1820"/>
                    <a:pt x="851" y="1249"/>
                  </a:cubicBezTo>
                  <a:cubicBezTo>
                    <a:pt x="998" y="679"/>
                    <a:pt x="1536" y="734"/>
                    <a:pt x="1606" y="300"/>
                  </a:cubicBezTo>
                  <a:cubicBezTo>
                    <a:pt x="1619" y="218"/>
                    <a:pt x="1596" y="184"/>
                    <a:pt x="1551" y="184"/>
                  </a:cubicBezTo>
                  <a:cubicBezTo>
                    <a:pt x="1356" y="184"/>
                    <a:pt x="749" y="784"/>
                    <a:pt x="749" y="784"/>
                  </a:cubicBezTo>
                  <a:cubicBezTo>
                    <a:pt x="749" y="784"/>
                    <a:pt x="282" y="0"/>
                    <a:pt x="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4024;p52">
              <a:extLst>
                <a:ext uri="{FF2B5EF4-FFF2-40B4-BE49-F238E27FC236}">
                  <a16:creationId xmlns:a16="http://schemas.microsoft.com/office/drawing/2014/main" id="{5094C1CC-365B-A5A2-ED18-9F5BDC8DFA68}"/>
                </a:ext>
              </a:extLst>
            </p:cNvPr>
            <p:cNvSpPr/>
            <p:nvPr/>
          </p:nvSpPr>
          <p:spPr>
            <a:xfrm>
              <a:off x="4423425" y="1585150"/>
              <a:ext cx="542925" cy="147125"/>
            </a:xfrm>
            <a:custGeom>
              <a:avLst/>
              <a:gdLst/>
              <a:ahLst/>
              <a:cxnLst/>
              <a:rect l="l" t="t" r="r" b="b"/>
              <a:pathLst>
                <a:path w="21717" h="5885" extrusionOk="0">
                  <a:moveTo>
                    <a:pt x="5256" y="0"/>
                  </a:moveTo>
                  <a:cubicBezTo>
                    <a:pt x="3852" y="0"/>
                    <a:pt x="2121" y="225"/>
                    <a:pt x="0" y="816"/>
                  </a:cubicBezTo>
                  <a:cubicBezTo>
                    <a:pt x="0" y="816"/>
                    <a:pt x="1961" y="413"/>
                    <a:pt x="3971" y="413"/>
                  </a:cubicBezTo>
                  <a:cubicBezTo>
                    <a:pt x="5155" y="413"/>
                    <a:pt x="6356" y="553"/>
                    <a:pt x="7184" y="997"/>
                  </a:cubicBezTo>
                  <a:cubicBezTo>
                    <a:pt x="9416" y="2194"/>
                    <a:pt x="10658" y="3772"/>
                    <a:pt x="10388" y="5885"/>
                  </a:cubicBezTo>
                  <a:cubicBezTo>
                    <a:pt x="10658" y="3772"/>
                    <a:pt x="12255" y="2556"/>
                    <a:pt x="14717" y="1958"/>
                  </a:cubicBezTo>
                  <a:cubicBezTo>
                    <a:pt x="15009" y="1887"/>
                    <a:pt x="15330" y="1856"/>
                    <a:pt x="15669" y="1856"/>
                  </a:cubicBezTo>
                  <a:cubicBezTo>
                    <a:pt x="18190" y="1856"/>
                    <a:pt x="21717" y="3587"/>
                    <a:pt x="21717" y="3587"/>
                  </a:cubicBezTo>
                  <a:cubicBezTo>
                    <a:pt x="18426" y="1678"/>
                    <a:pt x="15990" y="1123"/>
                    <a:pt x="14268" y="1123"/>
                  </a:cubicBezTo>
                  <a:cubicBezTo>
                    <a:pt x="11869" y="1123"/>
                    <a:pt x="10858" y="2202"/>
                    <a:pt x="10858" y="2202"/>
                  </a:cubicBezTo>
                  <a:cubicBezTo>
                    <a:pt x="10858" y="2202"/>
                    <a:pt x="9658" y="0"/>
                    <a:pt x="5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4025;p52">
              <a:extLst>
                <a:ext uri="{FF2B5EF4-FFF2-40B4-BE49-F238E27FC236}">
                  <a16:creationId xmlns:a16="http://schemas.microsoft.com/office/drawing/2014/main" id="{D95B2170-9332-EBAB-C3A8-463C5961CEBA}"/>
                </a:ext>
              </a:extLst>
            </p:cNvPr>
            <p:cNvSpPr/>
            <p:nvPr/>
          </p:nvSpPr>
          <p:spPr>
            <a:xfrm>
              <a:off x="4494025" y="1850150"/>
              <a:ext cx="350" cy="4050"/>
            </a:xfrm>
            <a:custGeom>
              <a:avLst/>
              <a:gdLst/>
              <a:ahLst/>
              <a:cxnLst/>
              <a:rect l="l" t="t" r="r" b="b"/>
              <a:pathLst>
                <a:path w="14" h="162" extrusionOk="0">
                  <a:moveTo>
                    <a:pt x="13" y="0"/>
                  </a:moveTo>
                  <a:lnTo>
                    <a:pt x="13" y="0"/>
                  </a:lnTo>
                  <a:cubicBezTo>
                    <a:pt x="13" y="0"/>
                    <a:pt x="0" y="60"/>
                    <a:pt x="0" y="161"/>
                  </a:cubicBezTo>
                  <a:cubicBezTo>
                    <a:pt x="2" y="108"/>
                    <a:pt x="6" y="55"/>
                    <a:pt x="13"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4026;p52">
              <a:extLst>
                <a:ext uri="{FF2B5EF4-FFF2-40B4-BE49-F238E27FC236}">
                  <a16:creationId xmlns:a16="http://schemas.microsoft.com/office/drawing/2014/main" id="{6839027F-EE37-FE26-4507-161FB854568B}"/>
                </a:ext>
              </a:extLst>
            </p:cNvPr>
            <p:cNvSpPr/>
            <p:nvPr/>
          </p:nvSpPr>
          <p:spPr>
            <a:xfrm>
              <a:off x="4835550" y="1893800"/>
              <a:ext cx="725" cy="4000"/>
            </a:xfrm>
            <a:custGeom>
              <a:avLst/>
              <a:gdLst/>
              <a:ahLst/>
              <a:cxnLst/>
              <a:rect l="l" t="t" r="r" b="b"/>
              <a:pathLst>
                <a:path w="29" h="160" extrusionOk="0">
                  <a:moveTo>
                    <a:pt x="28" y="0"/>
                  </a:moveTo>
                  <a:cubicBezTo>
                    <a:pt x="21" y="54"/>
                    <a:pt x="11" y="106"/>
                    <a:pt x="0" y="159"/>
                  </a:cubicBezTo>
                  <a:cubicBezTo>
                    <a:pt x="26" y="60"/>
                    <a:pt x="28" y="0"/>
                    <a:pt x="28"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4027;p52">
              <a:extLst>
                <a:ext uri="{FF2B5EF4-FFF2-40B4-BE49-F238E27FC236}">
                  <a16:creationId xmlns:a16="http://schemas.microsoft.com/office/drawing/2014/main" id="{42014472-E233-9C5A-0394-C77FFA06D747}"/>
                </a:ext>
              </a:extLst>
            </p:cNvPr>
            <p:cNvSpPr/>
            <p:nvPr/>
          </p:nvSpPr>
          <p:spPr>
            <a:xfrm>
              <a:off x="4492725" y="1854175"/>
              <a:ext cx="342850" cy="89750"/>
            </a:xfrm>
            <a:custGeom>
              <a:avLst/>
              <a:gdLst/>
              <a:ahLst/>
              <a:cxnLst/>
              <a:rect l="l" t="t" r="r" b="b"/>
              <a:pathLst>
                <a:path w="13714" h="3590" extrusionOk="0">
                  <a:moveTo>
                    <a:pt x="52" y="0"/>
                  </a:moveTo>
                  <a:cubicBezTo>
                    <a:pt x="1" y="1018"/>
                    <a:pt x="702" y="1949"/>
                    <a:pt x="2021" y="2387"/>
                  </a:cubicBezTo>
                  <a:cubicBezTo>
                    <a:pt x="3682" y="2937"/>
                    <a:pt x="6557" y="3421"/>
                    <a:pt x="6557" y="3421"/>
                  </a:cubicBezTo>
                  <a:cubicBezTo>
                    <a:pt x="6557" y="3421"/>
                    <a:pt x="8483" y="3589"/>
                    <a:pt x="10140" y="3589"/>
                  </a:cubicBezTo>
                  <a:cubicBezTo>
                    <a:pt x="10519" y="3589"/>
                    <a:pt x="10883" y="3581"/>
                    <a:pt x="11207" y="3559"/>
                  </a:cubicBezTo>
                  <a:cubicBezTo>
                    <a:pt x="12594" y="3467"/>
                    <a:pt x="13508" y="2742"/>
                    <a:pt x="13713" y="1744"/>
                  </a:cubicBezTo>
                  <a:lnTo>
                    <a:pt x="13713" y="1744"/>
                  </a:lnTo>
                  <a:cubicBezTo>
                    <a:pt x="13630" y="2060"/>
                    <a:pt x="13296" y="2768"/>
                    <a:pt x="11965" y="3103"/>
                  </a:cubicBezTo>
                  <a:cubicBezTo>
                    <a:pt x="11480" y="3226"/>
                    <a:pt x="10852" y="3270"/>
                    <a:pt x="10196" y="3270"/>
                  </a:cubicBezTo>
                  <a:cubicBezTo>
                    <a:pt x="8495" y="3270"/>
                    <a:pt x="6615" y="2972"/>
                    <a:pt x="6615" y="2972"/>
                  </a:cubicBezTo>
                  <a:cubicBezTo>
                    <a:pt x="6615" y="2972"/>
                    <a:pt x="2978" y="2619"/>
                    <a:pt x="1402" y="1755"/>
                  </a:cubicBezTo>
                  <a:cubicBezTo>
                    <a:pt x="199" y="1096"/>
                    <a:pt x="53" y="327"/>
                    <a:pt x="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4028;p52">
              <a:extLst>
                <a:ext uri="{FF2B5EF4-FFF2-40B4-BE49-F238E27FC236}">
                  <a16:creationId xmlns:a16="http://schemas.microsoft.com/office/drawing/2014/main" id="{619505C0-0712-B23F-1ACC-912A065F8AD9}"/>
                </a:ext>
              </a:extLst>
            </p:cNvPr>
            <p:cNvSpPr/>
            <p:nvPr/>
          </p:nvSpPr>
          <p:spPr>
            <a:xfrm>
              <a:off x="4641375" y="1381750"/>
              <a:ext cx="144625" cy="204300"/>
            </a:xfrm>
            <a:custGeom>
              <a:avLst/>
              <a:gdLst/>
              <a:ahLst/>
              <a:cxnLst/>
              <a:rect l="l" t="t" r="r" b="b"/>
              <a:pathLst>
                <a:path w="5785" h="8172" extrusionOk="0">
                  <a:moveTo>
                    <a:pt x="3460" y="1"/>
                  </a:moveTo>
                  <a:cubicBezTo>
                    <a:pt x="2156" y="40"/>
                    <a:pt x="1" y="4069"/>
                    <a:pt x="126" y="5624"/>
                  </a:cubicBezTo>
                  <a:cubicBezTo>
                    <a:pt x="252" y="7178"/>
                    <a:pt x="2417" y="8171"/>
                    <a:pt x="2417" y="8171"/>
                  </a:cubicBezTo>
                  <a:cubicBezTo>
                    <a:pt x="2417" y="8171"/>
                    <a:pt x="4762" y="7754"/>
                    <a:pt x="5273" y="6281"/>
                  </a:cubicBezTo>
                  <a:cubicBezTo>
                    <a:pt x="5785" y="4808"/>
                    <a:pt x="4712" y="365"/>
                    <a:pt x="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4029;p52">
              <a:extLst>
                <a:ext uri="{FF2B5EF4-FFF2-40B4-BE49-F238E27FC236}">
                  <a16:creationId xmlns:a16="http://schemas.microsoft.com/office/drawing/2014/main" id="{268AE013-59FB-27A6-B903-95CE40A614B1}"/>
                </a:ext>
              </a:extLst>
            </p:cNvPr>
            <p:cNvSpPr/>
            <p:nvPr/>
          </p:nvSpPr>
          <p:spPr>
            <a:xfrm>
              <a:off x="4662225" y="1413650"/>
              <a:ext cx="102825" cy="146200"/>
            </a:xfrm>
            <a:custGeom>
              <a:avLst/>
              <a:gdLst/>
              <a:ahLst/>
              <a:cxnLst/>
              <a:rect l="l" t="t" r="r" b="b"/>
              <a:pathLst>
                <a:path w="4113" h="5848" extrusionOk="0">
                  <a:moveTo>
                    <a:pt x="2452" y="0"/>
                  </a:moveTo>
                  <a:lnTo>
                    <a:pt x="2451" y="5"/>
                  </a:lnTo>
                  <a:cubicBezTo>
                    <a:pt x="1516" y="76"/>
                    <a:pt x="0" y="2922"/>
                    <a:pt x="89" y="4026"/>
                  </a:cubicBezTo>
                  <a:cubicBezTo>
                    <a:pt x="173" y="5063"/>
                    <a:pt x="1527" y="5751"/>
                    <a:pt x="1706" y="5839"/>
                  </a:cubicBezTo>
                  <a:lnTo>
                    <a:pt x="1706" y="5845"/>
                  </a:lnTo>
                  <a:lnTo>
                    <a:pt x="1718" y="5843"/>
                  </a:lnTo>
                  <a:cubicBezTo>
                    <a:pt x="1721" y="5845"/>
                    <a:pt x="1728" y="5847"/>
                    <a:pt x="1728" y="5847"/>
                  </a:cubicBezTo>
                  <a:lnTo>
                    <a:pt x="1729" y="5841"/>
                  </a:lnTo>
                  <a:cubicBezTo>
                    <a:pt x="1924" y="5802"/>
                    <a:pt x="3408" y="5476"/>
                    <a:pt x="3749" y="4493"/>
                  </a:cubicBezTo>
                  <a:cubicBezTo>
                    <a:pt x="4113" y="3447"/>
                    <a:pt x="3359" y="312"/>
                    <a:pt x="2473" y="8"/>
                  </a:cubicBezTo>
                  <a:lnTo>
                    <a:pt x="2473" y="3"/>
                  </a:lnTo>
                  <a:cubicBezTo>
                    <a:pt x="2470" y="3"/>
                    <a:pt x="2465" y="4"/>
                    <a:pt x="2462" y="4"/>
                  </a:cubicBezTo>
                  <a:cubicBezTo>
                    <a:pt x="2459" y="3"/>
                    <a:pt x="2455" y="0"/>
                    <a:pt x="2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4030;p52">
              <a:extLst>
                <a:ext uri="{FF2B5EF4-FFF2-40B4-BE49-F238E27FC236}">
                  <a16:creationId xmlns:a16="http://schemas.microsoft.com/office/drawing/2014/main" id="{681AB68D-4C1C-96AB-0362-014899B06231}"/>
                </a:ext>
              </a:extLst>
            </p:cNvPr>
            <p:cNvSpPr/>
            <p:nvPr/>
          </p:nvSpPr>
          <p:spPr>
            <a:xfrm>
              <a:off x="4686600" y="1448025"/>
              <a:ext cx="54650" cy="77700"/>
            </a:xfrm>
            <a:custGeom>
              <a:avLst/>
              <a:gdLst/>
              <a:ahLst/>
              <a:cxnLst/>
              <a:rect l="l" t="t" r="r" b="b"/>
              <a:pathLst>
                <a:path w="2186" h="3108" extrusionOk="0">
                  <a:moveTo>
                    <a:pt x="1304" y="0"/>
                  </a:moveTo>
                  <a:lnTo>
                    <a:pt x="1303" y="2"/>
                  </a:lnTo>
                  <a:cubicBezTo>
                    <a:pt x="806" y="40"/>
                    <a:pt x="0" y="1553"/>
                    <a:pt x="48" y="2139"/>
                  </a:cubicBezTo>
                  <a:cubicBezTo>
                    <a:pt x="92" y="2690"/>
                    <a:pt x="811" y="3055"/>
                    <a:pt x="907" y="3102"/>
                  </a:cubicBezTo>
                  <a:lnTo>
                    <a:pt x="907" y="3105"/>
                  </a:lnTo>
                  <a:cubicBezTo>
                    <a:pt x="907" y="3105"/>
                    <a:pt x="910" y="3105"/>
                    <a:pt x="913" y="3104"/>
                  </a:cubicBezTo>
                  <a:cubicBezTo>
                    <a:pt x="915" y="3105"/>
                    <a:pt x="918" y="3108"/>
                    <a:pt x="918" y="3108"/>
                  </a:cubicBezTo>
                  <a:lnTo>
                    <a:pt x="918" y="3103"/>
                  </a:lnTo>
                  <a:cubicBezTo>
                    <a:pt x="1023" y="3083"/>
                    <a:pt x="1811" y="2910"/>
                    <a:pt x="1993" y="2387"/>
                  </a:cubicBezTo>
                  <a:cubicBezTo>
                    <a:pt x="2185" y="1832"/>
                    <a:pt x="1785" y="167"/>
                    <a:pt x="1314" y="4"/>
                  </a:cubicBezTo>
                  <a:lnTo>
                    <a:pt x="1314" y="4"/>
                  </a:lnTo>
                  <a:lnTo>
                    <a:pt x="1315" y="1"/>
                  </a:lnTo>
                  <a:cubicBezTo>
                    <a:pt x="1313" y="1"/>
                    <a:pt x="1310" y="1"/>
                    <a:pt x="1309" y="2"/>
                  </a:cubicBezTo>
                  <a:cubicBezTo>
                    <a:pt x="1307" y="1"/>
                    <a:pt x="1305" y="0"/>
                    <a:pt x="1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4031;p52">
            <a:extLst>
              <a:ext uri="{FF2B5EF4-FFF2-40B4-BE49-F238E27FC236}">
                <a16:creationId xmlns:a16="http://schemas.microsoft.com/office/drawing/2014/main" id="{C81FE54B-EA07-A249-1851-A48E91938531}"/>
              </a:ext>
            </a:extLst>
          </p:cNvPr>
          <p:cNvGrpSpPr/>
          <p:nvPr/>
        </p:nvGrpSpPr>
        <p:grpSpPr>
          <a:xfrm rot="19581026">
            <a:off x="6797516" y="2308136"/>
            <a:ext cx="583077" cy="707548"/>
            <a:chOff x="4744500" y="2421850"/>
            <a:chExt cx="713975" cy="760400"/>
          </a:xfrm>
        </p:grpSpPr>
        <p:sp>
          <p:nvSpPr>
            <p:cNvPr id="3421" name="Google Shape;4032;p52">
              <a:extLst>
                <a:ext uri="{FF2B5EF4-FFF2-40B4-BE49-F238E27FC236}">
                  <a16:creationId xmlns:a16="http://schemas.microsoft.com/office/drawing/2014/main" id="{CD472180-B3B5-3778-AEE1-F1CE2C72999C}"/>
                </a:ext>
              </a:extLst>
            </p:cNvPr>
            <p:cNvSpPr/>
            <p:nvPr/>
          </p:nvSpPr>
          <p:spPr>
            <a:xfrm>
              <a:off x="4853150" y="2421850"/>
              <a:ext cx="578775" cy="321650"/>
            </a:xfrm>
            <a:custGeom>
              <a:avLst/>
              <a:gdLst/>
              <a:ahLst/>
              <a:cxnLst/>
              <a:rect l="l" t="t" r="r" b="b"/>
              <a:pathLst>
                <a:path w="23151" h="12866" extrusionOk="0">
                  <a:moveTo>
                    <a:pt x="13509" y="1"/>
                  </a:moveTo>
                  <a:cubicBezTo>
                    <a:pt x="13489" y="1"/>
                    <a:pt x="13470" y="5"/>
                    <a:pt x="13451" y="15"/>
                  </a:cubicBezTo>
                  <a:cubicBezTo>
                    <a:pt x="13326" y="77"/>
                    <a:pt x="13387" y="466"/>
                    <a:pt x="13254" y="571"/>
                  </a:cubicBezTo>
                  <a:cubicBezTo>
                    <a:pt x="13227" y="592"/>
                    <a:pt x="13188" y="599"/>
                    <a:pt x="13141" y="599"/>
                  </a:cubicBezTo>
                  <a:cubicBezTo>
                    <a:pt x="13043" y="599"/>
                    <a:pt x="12916" y="569"/>
                    <a:pt x="12812" y="569"/>
                  </a:cubicBezTo>
                  <a:cubicBezTo>
                    <a:pt x="12753" y="569"/>
                    <a:pt x="12701" y="579"/>
                    <a:pt x="12668" y="611"/>
                  </a:cubicBezTo>
                  <a:cubicBezTo>
                    <a:pt x="12562" y="717"/>
                    <a:pt x="12718" y="1077"/>
                    <a:pt x="12613" y="1198"/>
                  </a:cubicBezTo>
                  <a:cubicBezTo>
                    <a:pt x="12513" y="1313"/>
                    <a:pt x="12136" y="1205"/>
                    <a:pt x="12038" y="1329"/>
                  </a:cubicBezTo>
                  <a:cubicBezTo>
                    <a:pt x="11945" y="1450"/>
                    <a:pt x="12143" y="1791"/>
                    <a:pt x="12053" y="1918"/>
                  </a:cubicBezTo>
                  <a:cubicBezTo>
                    <a:pt x="11964" y="2046"/>
                    <a:pt x="11578" y="1976"/>
                    <a:pt x="11495" y="2107"/>
                  </a:cubicBezTo>
                  <a:cubicBezTo>
                    <a:pt x="11411" y="2240"/>
                    <a:pt x="11641" y="2558"/>
                    <a:pt x="11567" y="2692"/>
                  </a:cubicBezTo>
                  <a:cubicBezTo>
                    <a:pt x="11489" y="2830"/>
                    <a:pt x="11097" y="2800"/>
                    <a:pt x="11031" y="2935"/>
                  </a:cubicBezTo>
                  <a:cubicBezTo>
                    <a:pt x="10960" y="3081"/>
                    <a:pt x="11226" y="3370"/>
                    <a:pt x="11171" y="3506"/>
                  </a:cubicBezTo>
                  <a:cubicBezTo>
                    <a:pt x="11109" y="3661"/>
                    <a:pt x="10717" y="3694"/>
                    <a:pt x="10679" y="3832"/>
                  </a:cubicBezTo>
                  <a:cubicBezTo>
                    <a:pt x="10633" y="4001"/>
                    <a:pt x="10961" y="4208"/>
                    <a:pt x="10957" y="4341"/>
                  </a:cubicBezTo>
                  <a:cubicBezTo>
                    <a:pt x="10957" y="4367"/>
                    <a:pt x="10921" y="4393"/>
                    <a:pt x="10876" y="4420"/>
                  </a:cubicBezTo>
                  <a:cubicBezTo>
                    <a:pt x="10355" y="4367"/>
                    <a:pt x="9847" y="4343"/>
                    <a:pt x="9351" y="4343"/>
                  </a:cubicBezTo>
                  <a:cubicBezTo>
                    <a:pt x="3868" y="4343"/>
                    <a:pt x="1" y="7322"/>
                    <a:pt x="1" y="7322"/>
                  </a:cubicBezTo>
                  <a:lnTo>
                    <a:pt x="11896" y="8754"/>
                  </a:lnTo>
                  <a:lnTo>
                    <a:pt x="23151" y="12865"/>
                  </a:lnTo>
                  <a:cubicBezTo>
                    <a:pt x="23151" y="12865"/>
                    <a:pt x="20656" y="7624"/>
                    <a:pt x="14769" y="5353"/>
                  </a:cubicBezTo>
                  <a:cubicBezTo>
                    <a:pt x="14741" y="5308"/>
                    <a:pt x="14722" y="5268"/>
                    <a:pt x="14733" y="5246"/>
                  </a:cubicBezTo>
                  <a:cubicBezTo>
                    <a:pt x="14790" y="5125"/>
                    <a:pt x="15176" y="5088"/>
                    <a:pt x="15211" y="4917"/>
                  </a:cubicBezTo>
                  <a:cubicBezTo>
                    <a:pt x="15240" y="4777"/>
                    <a:pt x="14906" y="4570"/>
                    <a:pt x="14920" y="4404"/>
                  </a:cubicBezTo>
                  <a:cubicBezTo>
                    <a:pt x="14933" y="4257"/>
                    <a:pt x="15301" y="4119"/>
                    <a:pt x="15303" y="3958"/>
                  </a:cubicBezTo>
                  <a:cubicBezTo>
                    <a:pt x="15306" y="3807"/>
                    <a:pt x="14943" y="3655"/>
                    <a:pt x="14937" y="3496"/>
                  </a:cubicBezTo>
                  <a:cubicBezTo>
                    <a:pt x="14930" y="3343"/>
                    <a:pt x="15279" y="3164"/>
                    <a:pt x="15265" y="3007"/>
                  </a:cubicBezTo>
                  <a:cubicBezTo>
                    <a:pt x="15251" y="2853"/>
                    <a:pt x="14874" y="2741"/>
                    <a:pt x="14853" y="2586"/>
                  </a:cubicBezTo>
                  <a:cubicBezTo>
                    <a:pt x="14831" y="2432"/>
                    <a:pt x="15161" y="2218"/>
                    <a:pt x="15132" y="2068"/>
                  </a:cubicBezTo>
                  <a:cubicBezTo>
                    <a:pt x="15102" y="1913"/>
                    <a:pt x="14717" y="1839"/>
                    <a:pt x="14680" y="1693"/>
                  </a:cubicBezTo>
                  <a:cubicBezTo>
                    <a:pt x="14641" y="1536"/>
                    <a:pt x="14943" y="1286"/>
                    <a:pt x="14897" y="1145"/>
                  </a:cubicBezTo>
                  <a:cubicBezTo>
                    <a:pt x="14844" y="989"/>
                    <a:pt x="14453" y="976"/>
                    <a:pt x="14392" y="844"/>
                  </a:cubicBezTo>
                  <a:cubicBezTo>
                    <a:pt x="14321" y="689"/>
                    <a:pt x="14552" y="371"/>
                    <a:pt x="14470" y="259"/>
                  </a:cubicBezTo>
                  <a:cubicBezTo>
                    <a:pt x="14438" y="215"/>
                    <a:pt x="14387" y="201"/>
                    <a:pt x="14330" y="201"/>
                  </a:cubicBezTo>
                  <a:cubicBezTo>
                    <a:pt x="14222" y="201"/>
                    <a:pt x="14087" y="251"/>
                    <a:pt x="13994" y="251"/>
                  </a:cubicBezTo>
                  <a:cubicBezTo>
                    <a:pt x="13972" y="251"/>
                    <a:pt x="13952" y="248"/>
                    <a:pt x="13935" y="241"/>
                  </a:cubicBezTo>
                  <a:cubicBezTo>
                    <a:pt x="13817" y="232"/>
                    <a:pt x="13656" y="1"/>
                    <a:pt x="13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4033;p52">
              <a:extLst>
                <a:ext uri="{FF2B5EF4-FFF2-40B4-BE49-F238E27FC236}">
                  <a16:creationId xmlns:a16="http://schemas.microsoft.com/office/drawing/2014/main" id="{C10527ED-88C2-9B51-9FF5-C97BC1AEBDBA}"/>
                </a:ext>
              </a:extLst>
            </p:cNvPr>
            <p:cNvSpPr/>
            <p:nvPr/>
          </p:nvSpPr>
          <p:spPr>
            <a:xfrm>
              <a:off x="4744500" y="2596825"/>
              <a:ext cx="713975" cy="585425"/>
            </a:xfrm>
            <a:custGeom>
              <a:avLst/>
              <a:gdLst/>
              <a:ahLst/>
              <a:cxnLst/>
              <a:rect l="l" t="t" r="r" b="b"/>
              <a:pathLst>
                <a:path w="28559" h="23417" extrusionOk="0">
                  <a:moveTo>
                    <a:pt x="7917" y="0"/>
                  </a:moveTo>
                  <a:cubicBezTo>
                    <a:pt x="6466" y="0"/>
                    <a:pt x="5041" y="121"/>
                    <a:pt x="3835" y="446"/>
                  </a:cubicBezTo>
                  <a:cubicBezTo>
                    <a:pt x="3835" y="446"/>
                    <a:pt x="2947" y="736"/>
                    <a:pt x="3112" y="3465"/>
                  </a:cubicBezTo>
                  <a:lnTo>
                    <a:pt x="1217" y="11377"/>
                  </a:lnTo>
                  <a:cubicBezTo>
                    <a:pt x="1215" y="11376"/>
                    <a:pt x="1214" y="11374"/>
                    <a:pt x="1212" y="11374"/>
                  </a:cubicBezTo>
                  <a:cubicBezTo>
                    <a:pt x="1177" y="11366"/>
                    <a:pt x="1143" y="11362"/>
                    <a:pt x="1109" y="11362"/>
                  </a:cubicBezTo>
                  <a:cubicBezTo>
                    <a:pt x="910" y="11362"/>
                    <a:pt x="730" y="11498"/>
                    <a:pt x="683" y="11699"/>
                  </a:cubicBezTo>
                  <a:cubicBezTo>
                    <a:pt x="639" y="11878"/>
                    <a:pt x="713" y="12056"/>
                    <a:pt x="853" y="12157"/>
                  </a:cubicBezTo>
                  <a:cubicBezTo>
                    <a:pt x="682" y="12184"/>
                    <a:pt x="536" y="12310"/>
                    <a:pt x="493" y="12488"/>
                  </a:cubicBezTo>
                  <a:cubicBezTo>
                    <a:pt x="447" y="12680"/>
                    <a:pt x="536" y="12870"/>
                    <a:pt x="696" y="12966"/>
                  </a:cubicBezTo>
                  <a:cubicBezTo>
                    <a:pt x="509" y="12979"/>
                    <a:pt x="345" y="13108"/>
                    <a:pt x="299" y="13300"/>
                  </a:cubicBezTo>
                  <a:cubicBezTo>
                    <a:pt x="258" y="13471"/>
                    <a:pt x="324" y="13642"/>
                    <a:pt x="453" y="13744"/>
                  </a:cubicBezTo>
                  <a:cubicBezTo>
                    <a:pt x="269" y="13793"/>
                    <a:pt x="117" y="13936"/>
                    <a:pt x="69" y="14134"/>
                  </a:cubicBezTo>
                  <a:cubicBezTo>
                    <a:pt x="0" y="14421"/>
                    <a:pt x="177" y="14709"/>
                    <a:pt x="465" y="14778"/>
                  </a:cubicBezTo>
                  <a:cubicBezTo>
                    <a:pt x="474" y="14780"/>
                    <a:pt x="483" y="14780"/>
                    <a:pt x="493" y="14781"/>
                  </a:cubicBezTo>
                  <a:cubicBezTo>
                    <a:pt x="379" y="14856"/>
                    <a:pt x="293" y="14972"/>
                    <a:pt x="258" y="15114"/>
                  </a:cubicBezTo>
                  <a:cubicBezTo>
                    <a:pt x="190" y="15399"/>
                    <a:pt x="356" y="15683"/>
                    <a:pt x="630" y="15772"/>
                  </a:cubicBezTo>
                  <a:cubicBezTo>
                    <a:pt x="573" y="15847"/>
                    <a:pt x="529" y="15933"/>
                    <a:pt x="506" y="16031"/>
                  </a:cubicBezTo>
                  <a:cubicBezTo>
                    <a:pt x="416" y="16403"/>
                    <a:pt x="646" y="16777"/>
                    <a:pt x="1018" y="16866"/>
                  </a:cubicBezTo>
                  <a:cubicBezTo>
                    <a:pt x="1072" y="16879"/>
                    <a:pt x="1127" y="16885"/>
                    <a:pt x="1180" y="16885"/>
                  </a:cubicBezTo>
                  <a:cubicBezTo>
                    <a:pt x="1264" y="16885"/>
                    <a:pt x="1346" y="16870"/>
                    <a:pt x="1422" y="16841"/>
                  </a:cubicBezTo>
                  <a:lnTo>
                    <a:pt x="1422" y="16841"/>
                  </a:lnTo>
                  <a:cubicBezTo>
                    <a:pt x="1345" y="16927"/>
                    <a:pt x="1285" y="17030"/>
                    <a:pt x="1256" y="17150"/>
                  </a:cubicBezTo>
                  <a:cubicBezTo>
                    <a:pt x="1165" y="17532"/>
                    <a:pt x="1401" y="17916"/>
                    <a:pt x="1783" y="18007"/>
                  </a:cubicBezTo>
                  <a:cubicBezTo>
                    <a:pt x="1838" y="18021"/>
                    <a:pt x="1893" y="18027"/>
                    <a:pt x="1947" y="18027"/>
                  </a:cubicBezTo>
                  <a:cubicBezTo>
                    <a:pt x="2077" y="18027"/>
                    <a:pt x="2203" y="17990"/>
                    <a:pt x="2311" y="17926"/>
                  </a:cubicBezTo>
                  <a:lnTo>
                    <a:pt x="2311" y="17926"/>
                  </a:lnTo>
                  <a:cubicBezTo>
                    <a:pt x="2279" y="17985"/>
                    <a:pt x="2251" y="18047"/>
                    <a:pt x="2234" y="18116"/>
                  </a:cubicBezTo>
                  <a:cubicBezTo>
                    <a:pt x="2135" y="18528"/>
                    <a:pt x="2390" y="18943"/>
                    <a:pt x="2802" y="19041"/>
                  </a:cubicBezTo>
                  <a:cubicBezTo>
                    <a:pt x="2862" y="19055"/>
                    <a:pt x="2922" y="19062"/>
                    <a:pt x="2981" y="19062"/>
                  </a:cubicBezTo>
                  <a:cubicBezTo>
                    <a:pt x="3211" y="19062"/>
                    <a:pt x="3426" y="18956"/>
                    <a:pt x="3570" y="18783"/>
                  </a:cubicBezTo>
                  <a:lnTo>
                    <a:pt x="3570" y="18783"/>
                  </a:lnTo>
                  <a:cubicBezTo>
                    <a:pt x="3560" y="18812"/>
                    <a:pt x="3547" y="18839"/>
                    <a:pt x="3540" y="18869"/>
                  </a:cubicBezTo>
                  <a:cubicBezTo>
                    <a:pt x="3431" y="19324"/>
                    <a:pt x="3711" y="19781"/>
                    <a:pt x="4166" y="19890"/>
                  </a:cubicBezTo>
                  <a:cubicBezTo>
                    <a:pt x="4232" y="19906"/>
                    <a:pt x="4298" y="19913"/>
                    <a:pt x="4362" y="19913"/>
                  </a:cubicBezTo>
                  <a:cubicBezTo>
                    <a:pt x="4628" y="19913"/>
                    <a:pt x="4875" y="19787"/>
                    <a:pt x="5034" y="19582"/>
                  </a:cubicBezTo>
                  <a:lnTo>
                    <a:pt x="5034" y="19582"/>
                  </a:lnTo>
                  <a:cubicBezTo>
                    <a:pt x="5031" y="19589"/>
                    <a:pt x="5028" y="19594"/>
                    <a:pt x="5027" y="19602"/>
                  </a:cubicBezTo>
                  <a:cubicBezTo>
                    <a:pt x="4918" y="20057"/>
                    <a:pt x="5198" y="20513"/>
                    <a:pt x="5653" y="20622"/>
                  </a:cubicBezTo>
                  <a:cubicBezTo>
                    <a:pt x="5719" y="20638"/>
                    <a:pt x="5785" y="20646"/>
                    <a:pt x="5851" y="20646"/>
                  </a:cubicBezTo>
                  <a:cubicBezTo>
                    <a:pt x="6172" y="20646"/>
                    <a:pt x="6467" y="20461"/>
                    <a:pt x="6609" y="20172"/>
                  </a:cubicBezTo>
                  <a:lnTo>
                    <a:pt x="6609" y="20172"/>
                  </a:lnTo>
                  <a:cubicBezTo>
                    <a:pt x="6609" y="20173"/>
                    <a:pt x="6607" y="20175"/>
                    <a:pt x="6607" y="20178"/>
                  </a:cubicBezTo>
                  <a:cubicBezTo>
                    <a:pt x="6498" y="20632"/>
                    <a:pt x="6779" y="21089"/>
                    <a:pt x="7233" y="21198"/>
                  </a:cubicBezTo>
                  <a:cubicBezTo>
                    <a:pt x="7299" y="21214"/>
                    <a:pt x="7365" y="21221"/>
                    <a:pt x="7430" y="21221"/>
                  </a:cubicBezTo>
                  <a:cubicBezTo>
                    <a:pt x="7783" y="21221"/>
                    <a:pt x="8105" y="20995"/>
                    <a:pt x="8226" y="20653"/>
                  </a:cubicBezTo>
                  <a:cubicBezTo>
                    <a:pt x="8230" y="20656"/>
                    <a:pt x="8236" y="20657"/>
                    <a:pt x="8241" y="20659"/>
                  </a:cubicBezTo>
                  <a:cubicBezTo>
                    <a:pt x="8232" y="20683"/>
                    <a:pt x="8222" y="20706"/>
                    <a:pt x="8216" y="20730"/>
                  </a:cubicBezTo>
                  <a:cubicBezTo>
                    <a:pt x="8107" y="21185"/>
                    <a:pt x="8388" y="21641"/>
                    <a:pt x="8842" y="21750"/>
                  </a:cubicBezTo>
                  <a:cubicBezTo>
                    <a:pt x="8909" y="21766"/>
                    <a:pt x="8975" y="21774"/>
                    <a:pt x="9040" y="21774"/>
                  </a:cubicBezTo>
                  <a:cubicBezTo>
                    <a:pt x="9412" y="21774"/>
                    <a:pt x="9750" y="21525"/>
                    <a:pt x="9853" y="21152"/>
                  </a:cubicBezTo>
                  <a:cubicBezTo>
                    <a:pt x="9855" y="21154"/>
                    <a:pt x="9857" y="21154"/>
                    <a:pt x="9859" y="21155"/>
                  </a:cubicBezTo>
                  <a:cubicBezTo>
                    <a:pt x="9856" y="21165"/>
                    <a:pt x="9850" y="21174"/>
                    <a:pt x="9848" y="21185"/>
                  </a:cubicBezTo>
                  <a:cubicBezTo>
                    <a:pt x="9739" y="21639"/>
                    <a:pt x="10019" y="22096"/>
                    <a:pt x="10475" y="22205"/>
                  </a:cubicBezTo>
                  <a:cubicBezTo>
                    <a:pt x="10541" y="22221"/>
                    <a:pt x="10608" y="22228"/>
                    <a:pt x="10673" y="22228"/>
                  </a:cubicBezTo>
                  <a:cubicBezTo>
                    <a:pt x="11055" y="22228"/>
                    <a:pt x="11402" y="21967"/>
                    <a:pt x="11495" y="21579"/>
                  </a:cubicBezTo>
                  <a:lnTo>
                    <a:pt x="11495" y="21579"/>
                  </a:lnTo>
                  <a:cubicBezTo>
                    <a:pt x="11386" y="22034"/>
                    <a:pt x="11666" y="22491"/>
                    <a:pt x="12122" y="22599"/>
                  </a:cubicBezTo>
                  <a:cubicBezTo>
                    <a:pt x="12188" y="22615"/>
                    <a:pt x="12255" y="22623"/>
                    <a:pt x="12320" y="22623"/>
                  </a:cubicBezTo>
                  <a:cubicBezTo>
                    <a:pt x="12702" y="22623"/>
                    <a:pt x="13049" y="22362"/>
                    <a:pt x="13142" y="21974"/>
                  </a:cubicBezTo>
                  <a:cubicBezTo>
                    <a:pt x="13145" y="21963"/>
                    <a:pt x="13145" y="21953"/>
                    <a:pt x="13147" y="21941"/>
                  </a:cubicBezTo>
                  <a:cubicBezTo>
                    <a:pt x="13149" y="21941"/>
                    <a:pt x="13151" y="21943"/>
                    <a:pt x="13152" y="21943"/>
                  </a:cubicBezTo>
                  <a:cubicBezTo>
                    <a:pt x="13062" y="22387"/>
                    <a:pt x="13338" y="22827"/>
                    <a:pt x="13782" y="22934"/>
                  </a:cubicBezTo>
                  <a:cubicBezTo>
                    <a:pt x="13849" y="22950"/>
                    <a:pt x="13915" y="22957"/>
                    <a:pt x="13980" y="22957"/>
                  </a:cubicBezTo>
                  <a:cubicBezTo>
                    <a:pt x="14364" y="22957"/>
                    <a:pt x="14711" y="22696"/>
                    <a:pt x="14804" y="22307"/>
                  </a:cubicBezTo>
                  <a:cubicBezTo>
                    <a:pt x="14809" y="22283"/>
                    <a:pt x="14811" y="22258"/>
                    <a:pt x="14814" y="22233"/>
                  </a:cubicBezTo>
                  <a:cubicBezTo>
                    <a:pt x="14819" y="22234"/>
                    <a:pt x="14825" y="22235"/>
                    <a:pt x="14829" y="22235"/>
                  </a:cubicBezTo>
                  <a:cubicBezTo>
                    <a:pt x="14774" y="22661"/>
                    <a:pt x="15042" y="23067"/>
                    <a:pt x="15467" y="23170"/>
                  </a:cubicBezTo>
                  <a:cubicBezTo>
                    <a:pt x="15534" y="23185"/>
                    <a:pt x="15600" y="23193"/>
                    <a:pt x="15666" y="23193"/>
                  </a:cubicBezTo>
                  <a:cubicBezTo>
                    <a:pt x="16049" y="23193"/>
                    <a:pt x="16396" y="22932"/>
                    <a:pt x="16489" y="22544"/>
                  </a:cubicBezTo>
                  <a:lnTo>
                    <a:pt x="16489" y="22544"/>
                  </a:lnTo>
                  <a:cubicBezTo>
                    <a:pt x="16487" y="22929"/>
                    <a:pt x="16747" y="23279"/>
                    <a:pt x="17138" y="23373"/>
                  </a:cubicBezTo>
                  <a:cubicBezTo>
                    <a:pt x="17204" y="23389"/>
                    <a:pt x="17270" y="23396"/>
                    <a:pt x="17335" y="23396"/>
                  </a:cubicBezTo>
                  <a:cubicBezTo>
                    <a:pt x="17718" y="23396"/>
                    <a:pt x="18065" y="23135"/>
                    <a:pt x="18158" y="22746"/>
                  </a:cubicBezTo>
                  <a:cubicBezTo>
                    <a:pt x="18160" y="22739"/>
                    <a:pt x="18159" y="22732"/>
                    <a:pt x="18161" y="22725"/>
                  </a:cubicBezTo>
                  <a:cubicBezTo>
                    <a:pt x="18221" y="23043"/>
                    <a:pt x="18459" y="23312"/>
                    <a:pt x="18795" y="23393"/>
                  </a:cubicBezTo>
                  <a:cubicBezTo>
                    <a:pt x="18861" y="23409"/>
                    <a:pt x="18927" y="23416"/>
                    <a:pt x="18992" y="23416"/>
                  </a:cubicBezTo>
                  <a:cubicBezTo>
                    <a:pt x="19375" y="23416"/>
                    <a:pt x="19722" y="23155"/>
                    <a:pt x="19815" y="22766"/>
                  </a:cubicBezTo>
                  <a:cubicBezTo>
                    <a:pt x="19823" y="22736"/>
                    <a:pt x="19824" y="22706"/>
                    <a:pt x="19827" y="22676"/>
                  </a:cubicBezTo>
                  <a:cubicBezTo>
                    <a:pt x="19890" y="22952"/>
                    <a:pt x="20101" y="23184"/>
                    <a:pt x="20394" y="23254"/>
                  </a:cubicBezTo>
                  <a:cubicBezTo>
                    <a:pt x="20454" y="23268"/>
                    <a:pt x="20515" y="23275"/>
                    <a:pt x="20574" y="23275"/>
                  </a:cubicBezTo>
                  <a:cubicBezTo>
                    <a:pt x="20921" y="23275"/>
                    <a:pt x="21235" y="23038"/>
                    <a:pt x="21320" y="22686"/>
                  </a:cubicBezTo>
                  <a:cubicBezTo>
                    <a:pt x="21337" y="22617"/>
                    <a:pt x="21340" y="22549"/>
                    <a:pt x="21338" y="22483"/>
                  </a:cubicBezTo>
                  <a:lnTo>
                    <a:pt x="21338" y="22483"/>
                  </a:lnTo>
                  <a:cubicBezTo>
                    <a:pt x="21433" y="22634"/>
                    <a:pt x="21584" y="22749"/>
                    <a:pt x="21772" y="22794"/>
                  </a:cubicBezTo>
                  <a:cubicBezTo>
                    <a:pt x="21828" y="22807"/>
                    <a:pt x="21884" y="22814"/>
                    <a:pt x="21940" y="22814"/>
                  </a:cubicBezTo>
                  <a:cubicBezTo>
                    <a:pt x="22261" y="22814"/>
                    <a:pt x="22551" y="22594"/>
                    <a:pt x="22630" y="22268"/>
                  </a:cubicBezTo>
                  <a:cubicBezTo>
                    <a:pt x="22658" y="22148"/>
                    <a:pt x="22651" y="22029"/>
                    <a:pt x="22621" y="21918"/>
                  </a:cubicBezTo>
                  <a:lnTo>
                    <a:pt x="22621" y="21918"/>
                  </a:lnTo>
                  <a:cubicBezTo>
                    <a:pt x="22712" y="22016"/>
                    <a:pt x="22831" y="22090"/>
                    <a:pt x="22970" y="22123"/>
                  </a:cubicBezTo>
                  <a:cubicBezTo>
                    <a:pt x="23025" y="22136"/>
                    <a:pt x="23079" y="22142"/>
                    <a:pt x="23133" y="22142"/>
                  </a:cubicBezTo>
                  <a:cubicBezTo>
                    <a:pt x="23446" y="22142"/>
                    <a:pt x="23730" y="21928"/>
                    <a:pt x="23806" y="21610"/>
                  </a:cubicBezTo>
                  <a:cubicBezTo>
                    <a:pt x="23829" y="21514"/>
                    <a:pt x="23829" y="21416"/>
                    <a:pt x="23813" y="21324"/>
                  </a:cubicBezTo>
                  <a:lnTo>
                    <a:pt x="23813" y="21324"/>
                  </a:lnTo>
                  <a:cubicBezTo>
                    <a:pt x="23842" y="21328"/>
                    <a:pt x="23871" y="21330"/>
                    <a:pt x="23900" y="21330"/>
                  </a:cubicBezTo>
                  <a:cubicBezTo>
                    <a:pt x="24152" y="21330"/>
                    <a:pt x="24380" y="21161"/>
                    <a:pt x="24442" y="20905"/>
                  </a:cubicBezTo>
                  <a:cubicBezTo>
                    <a:pt x="24475" y="20762"/>
                    <a:pt x="24451" y="20620"/>
                    <a:pt x="24384" y="20502"/>
                  </a:cubicBezTo>
                  <a:lnTo>
                    <a:pt x="24384" y="20502"/>
                  </a:lnTo>
                  <a:cubicBezTo>
                    <a:pt x="24393" y="20506"/>
                    <a:pt x="24401" y="20509"/>
                    <a:pt x="24411" y="20511"/>
                  </a:cubicBezTo>
                  <a:cubicBezTo>
                    <a:pt x="24453" y="20521"/>
                    <a:pt x="24494" y="20526"/>
                    <a:pt x="24536" y="20526"/>
                  </a:cubicBezTo>
                  <a:cubicBezTo>
                    <a:pt x="24777" y="20526"/>
                    <a:pt x="24995" y="20361"/>
                    <a:pt x="25054" y="20117"/>
                  </a:cubicBezTo>
                  <a:cubicBezTo>
                    <a:pt x="25102" y="19919"/>
                    <a:pt x="25031" y="19723"/>
                    <a:pt x="24890" y="19595"/>
                  </a:cubicBezTo>
                  <a:cubicBezTo>
                    <a:pt x="25051" y="19562"/>
                    <a:pt x="25186" y="19441"/>
                    <a:pt x="25227" y="19270"/>
                  </a:cubicBezTo>
                  <a:cubicBezTo>
                    <a:pt x="25273" y="19079"/>
                    <a:pt x="25185" y="18887"/>
                    <a:pt x="25025" y="18792"/>
                  </a:cubicBezTo>
                  <a:cubicBezTo>
                    <a:pt x="25211" y="18780"/>
                    <a:pt x="25376" y="18650"/>
                    <a:pt x="25422" y="18458"/>
                  </a:cubicBezTo>
                  <a:cubicBezTo>
                    <a:pt x="25464" y="18279"/>
                    <a:pt x="25392" y="18101"/>
                    <a:pt x="25252" y="17999"/>
                  </a:cubicBezTo>
                  <a:cubicBezTo>
                    <a:pt x="25422" y="17973"/>
                    <a:pt x="25569" y="17847"/>
                    <a:pt x="25611" y="17668"/>
                  </a:cubicBezTo>
                  <a:cubicBezTo>
                    <a:pt x="25668" y="17433"/>
                    <a:pt x="25522" y="17196"/>
                    <a:pt x="25286" y="17139"/>
                  </a:cubicBezTo>
                  <a:cubicBezTo>
                    <a:pt x="25284" y="17139"/>
                    <a:pt x="25282" y="17139"/>
                    <a:pt x="25280" y="17138"/>
                  </a:cubicBezTo>
                  <a:lnTo>
                    <a:pt x="27175" y="9227"/>
                  </a:lnTo>
                  <a:cubicBezTo>
                    <a:pt x="28558" y="6869"/>
                    <a:pt x="27897" y="6208"/>
                    <a:pt x="27897" y="6208"/>
                  </a:cubicBezTo>
                  <a:cubicBezTo>
                    <a:pt x="24313" y="2977"/>
                    <a:pt x="16426" y="989"/>
                    <a:pt x="16426" y="989"/>
                  </a:cubicBezTo>
                  <a:cubicBezTo>
                    <a:pt x="16426" y="989"/>
                    <a:pt x="12069" y="0"/>
                    <a:pt x="7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4034;p52">
              <a:extLst>
                <a:ext uri="{FF2B5EF4-FFF2-40B4-BE49-F238E27FC236}">
                  <a16:creationId xmlns:a16="http://schemas.microsoft.com/office/drawing/2014/main" id="{183F9A6F-3731-CBEC-D1B0-0F977124B29B}"/>
                </a:ext>
              </a:extLst>
            </p:cNvPr>
            <p:cNvSpPr/>
            <p:nvPr/>
          </p:nvSpPr>
          <p:spPr>
            <a:xfrm>
              <a:off x="4746825" y="2652375"/>
              <a:ext cx="668650" cy="484000"/>
            </a:xfrm>
            <a:custGeom>
              <a:avLst/>
              <a:gdLst/>
              <a:ahLst/>
              <a:cxnLst/>
              <a:rect l="l" t="t" r="r" b="b"/>
              <a:pathLst>
                <a:path w="26746" h="19360" extrusionOk="0">
                  <a:moveTo>
                    <a:pt x="7831" y="1"/>
                  </a:moveTo>
                  <a:cubicBezTo>
                    <a:pt x="4717" y="1"/>
                    <a:pt x="3648" y="745"/>
                    <a:pt x="3648" y="745"/>
                  </a:cubicBezTo>
                  <a:cubicBezTo>
                    <a:pt x="3648" y="745"/>
                    <a:pt x="2458" y="5715"/>
                    <a:pt x="1170" y="11095"/>
                  </a:cubicBezTo>
                  <a:cubicBezTo>
                    <a:pt x="1" y="15977"/>
                    <a:pt x="11641" y="18362"/>
                    <a:pt x="11641" y="18362"/>
                  </a:cubicBezTo>
                  <a:cubicBezTo>
                    <a:pt x="11641" y="18362"/>
                    <a:pt x="15273" y="19360"/>
                    <a:pt x="18656" y="19360"/>
                  </a:cubicBezTo>
                  <a:cubicBezTo>
                    <a:pt x="21282" y="19360"/>
                    <a:pt x="23757" y="18759"/>
                    <a:pt x="24268" y="16625"/>
                  </a:cubicBezTo>
                  <a:cubicBezTo>
                    <a:pt x="25556" y="11246"/>
                    <a:pt x="26746" y="6275"/>
                    <a:pt x="26746" y="6275"/>
                  </a:cubicBezTo>
                  <a:cubicBezTo>
                    <a:pt x="26746" y="6275"/>
                    <a:pt x="25179" y="3358"/>
                    <a:pt x="15773" y="1105"/>
                  </a:cubicBezTo>
                  <a:cubicBezTo>
                    <a:pt x="12264" y="264"/>
                    <a:pt x="9685" y="1"/>
                    <a:pt x="7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4035;p52">
              <a:extLst>
                <a:ext uri="{FF2B5EF4-FFF2-40B4-BE49-F238E27FC236}">
                  <a16:creationId xmlns:a16="http://schemas.microsoft.com/office/drawing/2014/main" id="{DF577730-8346-E7CC-8641-C2162FA0F80F}"/>
                </a:ext>
              </a:extLst>
            </p:cNvPr>
            <p:cNvSpPr/>
            <p:nvPr/>
          </p:nvSpPr>
          <p:spPr>
            <a:xfrm>
              <a:off x="5015325" y="2968600"/>
              <a:ext cx="102150" cy="44100"/>
            </a:xfrm>
            <a:custGeom>
              <a:avLst/>
              <a:gdLst/>
              <a:ahLst/>
              <a:cxnLst/>
              <a:rect l="l" t="t" r="r" b="b"/>
              <a:pathLst>
                <a:path w="4086" h="1764" extrusionOk="0">
                  <a:moveTo>
                    <a:pt x="4084" y="1429"/>
                  </a:moveTo>
                  <a:cubicBezTo>
                    <a:pt x="4084" y="1431"/>
                    <a:pt x="4084" y="1431"/>
                    <a:pt x="4084" y="1431"/>
                  </a:cubicBezTo>
                  <a:lnTo>
                    <a:pt x="4085" y="1431"/>
                  </a:lnTo>
                  <a:cubicBezTo>
                    <a:pt x="4085" y="1431"/>
                    <a:pt x="4085" y="1430"/>
                    <a:pt x="4084" y="1429"/>
                  </a:cubicBezTo>
                  <a:close/>
                  <a:moveTo>
                    <a:pt x="727" y="1"/>
                  </a:moveTo>
                  <a:cubicBezTo>
                    <a:pt x="237" y="1"/>
                    <a:pt x="1" y="453"/>
                    <a:pt x="1" y="453"/>
                  </a:cubicBezTo>
                  <a:cubicBezTo>
                    <a:pt x="137" y="370"/>
                    <a:pt x="277" y="338"/>
                    <a:pt x="413" y="338"/>
                  </a:cubicBezTo>
                  <a:cubicBezTo>
                    <a:pt x="846" y="338"/>
                    <a:pt x="1225" y="666"/>
                    <a:pt x="1225" y="666"/>
                  </a:cubicBezTo>
                  <a:cubicBezTo>
                    <a:pt x="979" y="1319"/>
                    <a:pt x="1514" y="1602"/>
                    <a:pt x="1821" y="1709"/>
                  </a:cubicBezTo>
                  <a:cubicBezTo>
                    <a:pt x="1779" y="1703"/>
                    <a:pt x="1738" y="1697"/>
                    <a:pt x="1693" y="1686"/>
                  </a:cubicBezTo>
                  <a:lnTo>
                    <a:pt x="1693" y="1686"/>
                  </a:lnTo>
                  <a:cubicBezTo>
                    <a:pt x="1693" y="1686"/>
                    <a:pt x="1757" y="1705"/>
                    <a:pt x="1857" y="1721"/>
                  </a:cubicBezTo>
                  <a:cubicBezTo>
                    <a:pt x="1953" y="1751"/>
                    <a:pt x="2019" y="1764"/>
                    <a:pt x="2019" y="1764"/>
                  </a:cubicBezTo>
                  <a:cubicBezTo>
                    <a:pt x="1974" y="1754"/>
                    <a:pt x="1934" y="1740"/>
                    <a:pt x="1894" y="1726"/>
                  </a:cubicBezTo>
                  <a:lnTo>
                    <a:pt x="1894" y="1726"/>
                  </a:lnTo>
                  <a:cubicBezTo>
                    <a:pt x="1956" y="1734"/>
                    <a:pt x="2029" y="1741"/>
                    <a:pt x="2106" y="1741"/>
                  </a:cubicBezTo>
                  <a:cubicBezTo>
                    <a:pt x="2430" y="1741"/>
                    <a:pt x="2836" y="1626"/>
                    <a:pt x="2898" y="1066"/>
                  </a:cubicBezTo>
                  <a:cubicBezTo>
                    <a:pt x="2898" y="1066"/>
                    <a:pt x="3045" y="1029"/>
                    <a:pt x="3242" y="1029"/>
                  </a:cubicBezTo>
                  <a:cubicBezTo>
                    <a:pt x="3514" y="1029"/>
                    <a:pt x="3880" y="1099"/>
                    <a:pt x="4084" y="1429"/>
                  </a:cubicBezTo>
                  <a:lnTo>
                    <a:pt x="4084" y="1429"/>
                  </a:lnTo>
                  <a:cubicBezTo>
                    <a:pt x="4083" y="1391"/>
                    <a:pt x="4058" y="774"/>
                    <a:pt x="3450" y="629"/>
                  </a:cubicBezTo>
                  <a:cubicBezTo>
                    <a:pt x="3375" y="611"/>
                    <a:pt x="3308" y="603"/>
                    <a:pt x="3247" y="603"/>
                  </a:cubicBezTo>
                  <a:cubicBezTo>
                    <a:pt x="2789" y="603"/>
                    <a:pt x="2674" y="1039"/>
                    <a:pt x="2674" y="1039"/>
                  </a:cubicBezTo>
                  <a:cubicBezTo>
                    <a:pt x="2674" y="1039"/>
                    <a:pt x="2638" y="1723"/>
                    <a:pt x="1978" y="1723"/>
                  </a:cubicBezTo>
                  <a:cubicBezTo>
                    <a:pt x="1940" y="1723"/>
                    <a:pt x="1900" y="1721"/>
                    <a:pt x="1858" y="1716"/>
                  </a:cubicBezTo>
                  <a:cubicBezTo>
                    <a:pt x="1126" y="1442"/>
                    <a:pt x="1436" y="743"/>
                    <a:pt x="1436" y="743"/>
                  </a:cubicBezTo>
                  <a:cubicBezTo>
                    <a:pt x="1436" y="743"/>
                    <a:pt x="1558" y="175"/>
                    <a:pt x="930" y="25"/>
                  </a:cubicBezTo>
                  <a:cubicBezTo>
                    <a:pt x="858" y="8"/>
                    <a:pt x="790"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4036;p52">
              <a:extLst>
                <a:ext uri="{FF2B5EF4-FFF2-40B4-BE49-F238E27FC236}">
                  <a16:creationId xmlns:a16="http://schemas.microsoft.com/office/drawing/2014/main" id="{703F09BA-3A2C-D835-5FBB-78495D77F31A}"/>
                </a:ext>
              </a:extLst>
            </p:cNvPr>
            <p:cNvSpPr/>
            <p:nvPr/>
          </p:nvSpPr>
          <p:spPr>
            <a:xfrm>
              <a:off x="5098325" y="2945850"/>
              <a:ext cx="41650" cy="52100"/>
            </a:xfrm>
            <a:custGeom>
              <a:avLst/>
              <a:gdLst/>
              <a:ahLst/>
              <a:cxnLst/>
              <a:rect l="l" t="t" r="r" b="b"/>
              <a:pathLst>
                <a:path w="1666" h="2084" extrusionOk="0">
                  <a:moveTo>
                    <a:pt x="1" y="1"/>
                  </a:moveTo>
                  <a:lnTo>
                    <a:pt x="1" y="1"/>
                  </a:lnTo>
                  <a:cubicBezTo>
                    <a:pt x="1225" y="695"/>
                    <a:pt x="1018" y="2083"/>
                    <a:pt x="1018" y="2083"/>
                  </a:cubicBezTo>
                  <a:cubicBezTo>
                    <a:pt x="1665" y="21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037;p52">
              <a:extLst>
                <a:ext uri="{FF2B5EF4-FFF2-40B4-BE49-F238E27FC236}">
                  <a16:creationId xmlns:a16="http://schemas.microsoft.com/office/drawing/2014/main" id="{40DEBB31-9754-9C07-B6A7-FB6845317435}"/>
                </a:ext>
              </a:extLst>
            </p:cNvPr>
            <p:cNvSpPr/>
            <p:nvPr/>
          </p:nvSpPr>
          <p:spPr>
            <a:xfrm>
              <a:off x="4955925" y="2936775"/>
              <a:ext cx="69575" cy="51450"/>
            </a:xfrm>
            <a:custGeom>
              <a:avLst/>
              <a:gdLst/>
              <a:ahLst/>
              <a:cxnLst/>
              <a:rect l="l" t="t" r="r" b="b"/>
              <a:pathLst>
                <a:path w="2783" h="2058" extrusionOk="0">
                  <a:moveTo>
                    <a:pt x="2295" y="1"/>
                  </a:moveTo>
                  <a:cubicBezTo>
                    <a:pt x="2227" y="1"/>
                    <a:pt x="2157" y="17"/>
                    <a:pt x="2092" y="51"/>
                  </a:cubicBezTo>
                  <a:cubicBezTo>
                    <a:pt x="1898" y="154"/>
                    <a:pt x="1815" y="382"/>
                    <a:pt x="1887" y="583"/>
                  </a:cubicBezTo>
                  <a:cubicBezTo>
                    <a:pt x="1884" y="582"/>
                    <a:pt x="1881" y="582"/>
                    <a:pt x="1878" y="580"/>
                  </a:cubicBezTo>
                  <a:cubicBezTo>
                    <a:pt x="1789" y="563"/>
                    <a:pt x="1705" y="555"/>
                    <a:pt x="1625" y="555"/>
                  </a:cubicBezTo>
                  <a:cubicBezTo>
                    <a:pt x="831" y="555"/>
                    <a:pt x="455" y="1332"/>
                    <a:pt x="455" y="1332"/>
                  </a:cubicBezTo>
                  <a:cubicBezTo>
                    <a:pt x="1" y="1572"/>
                    <a:pt x="159" y="2058"/>
                    <a:pt x="159" y="2058"/>
                  </a:cubicBezTo>
                  <a:lnTo>
                    <a:pt x="2499" y="823"/>
                  </a:lnTo>
                  <a:cubicBezTo>
                    <a:pt x="2499" y="823"/>
                    <a:pt x="2568" y="813"/>
                    <a:pt x="2557" y="784"/>
                  </a:cubicBezTo>
                  <a:lnTo>
                    <a:pt x="2558" y="784"/>
                  </a:lnTo>
                  <a:cubicBezTo>
                    <a:pt x="2725" y="657"/>
                    <a:pt x="2783" y="426"/>
                    <a:pt x="2682" y="234"/>
                  </a:cubicBezTo>
                  <a:cubicBezTo>
                    <a:pt x="2603" y="85"/>
                    <a:pt x="2451" y="1"/>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038;p52">
              <a:extLst>
                <a:ext uri="{FF2B5EF4-FFF2-40B4-BE49-F238E27FC236}">
                  <a16:creationId xmlns:a16="http://schemas.microsoft.com/office/drawing/2014/main" id="{12459410-BD4E-942A-C3C8-17C76B2C452E}"/>
                </a:ext>
              </a:extLst>
            </p:cNvPr>
            <p:cNvSpPr/>
            <p:nvPr/>
          </p:nvSpPr>
          <p:spPr>
            <a:xfrm>
              <a:off x="4840350" y="2569100"/>
              <a:ext cx="601600" cy="182925"/>
            </a:xfrm>
            <a:custGeom>
              <a:avLst/>
              <a:gdLst/>
              <a:ahLst/>
              <a:cxnLst/>
              <a:rect l="l" t="t" r="r" b="b"/>
              <a:pathLst>
                <a:path w="24064" h="7317" extrusionOk="0">
                  <a:moveTo>
                    <a:pt x="5405" y="0"/>
                  </a:moveTo>
                  <a:cubicBezTo>
                    <a:pt x="3689" y="0"/>
                    <a:pt x="1" y="1555"/>
                    <a:pt x="1" y="1555"/>
                  </a:cubicBezTo>
                  <a:lnTo>
                    <a:pt x="12555" y="2252"/>
                  </a:lnTo>
                  <a:lnTo>
                    <a:pt x="24063" y="7317"/>
                  </a:lnTo>
                  <a:cubicBezTo>
                    <a:pt x="24063" y="7317"/>
                    <a:pt x="20673" y="3306"/>
                    <a:pt x="19361" y="3306"/>
                  </a:cubicBezTo>
                  <a:cubicBezTo>
                    <a:pt x="19339" y="3306"/>
                    <a:pt x="19317" y="3307"/>
                    <a:pt x="19296" y="3309"/>
                  </a:cubicBezTo>
                  <a:cubicBezTo>
                    <a:pt x="18035" y="3447"/>
                    <a:pt x="18289" y="3801"/>
                    <a:pt x="18289" y="3801"/>
                  </a:cubicBezTo>
                  <a:cubicBezTo>
                    <a:pt x="18289" y="3801"/>
                    <a:pt x="15763" y="1121"/>
                    <a:pt x="14466" y="1121"/>
                  </a:cubicBezTo>
                  <a:cubicBezTo>
                    <a:pt x="14374" y="1121"/>
                    <a:pt x="14289" y="1134"/>
                    <a:pt x="14211" y="1163"/>
                  </a:cubicBezTo>
                  <a:cubicBezTo>
                    <a:pt x="13126" y="1563"/>
                    <a:pt x="12632" y="2142"/>
                    <a:pt x="12559" y="2235"/>
                  </a:cubicBezTo>
                  <a:cubicBezTo>
                    <a:pt x="12536" y="2119"/>
                    <a:pt x="12359" y="1380"/>
                    <a:pt x="11572" y="532"/>
                  </a:cubicBezTo>
                  <a:cubicBezTo>
                    <a:pt x="11363" y="306"/>
                    <a:pt x="10968" y="221"/>
                    <a:pt x="10490" y="221"/>
                  </a:cubicBezTo>
                  <a:cubicBezTo>
                    <a:pt x="9011" y="221"/>
                    <a:pt x="6741" y="1036"/>
                    <a:pt x="6741" y="1036"/>
                  </a:cubicBezTo>
                  <a:cubicBezTo>
                    <a:pt x="6741" y="1036"/>
                    <a:pt x="7129" y="835"/>
                    <a:pt x="6066" y="140"/>
                  </a:cubicBezTo>
                  <a:cubicBezTo>
                    <a:pt x="5916" y="42"/>
                    <a:pt x="5687" y="0"/>
                    <a:pt x="5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039;p52">
              <a:extLst>
                <a:ext uri="{FF2B5EF4-FFF2-40B4-BE49-F238E27FC236}">
                  <a16:creationId xmlns:a16="http://schemas.microsoft.com/office/drawing/2014/main" id="{38DD3039-21EF-ABDA-28CF-482B0DEE369F}"/>
                </a:ext>
              </a:extLst>
            </p:cNvPr>
            <p:cNvSpPr/>
            <p:nvPr/>
          </p:nvSpPr>
          <p:spPr>
            <a:xfrm>
              <a:off x="5108725" y="2806925"/>
              <a:ext cx="277200" cy="156750"/>
            </a:xfrm>
            <a:custGeom>
              <a:avLst/>
              <a:gdLst/>
              <a:ahLst/>
              <a:cxnLst/>
              <a:rect l="l" t="t" r="r" b="b"/>
              <a:pathLst>
                <a:path w="11088" h="6270" extrusionOk="0">
                  <a:moveTo>
                    <a:pt x="4343" y="1"/>
                  </a:moveTo>
                  <a:cubicBezTo>
                    <a:pt x="4044" y="1"/>
                    <a:pt x="3768" y="34"/>
                    <a:pt x="3523" y="109"/>
                  </a:cubicBezTo>
                  <a:cubicBezTo>
                    <a:pt x="944" y="894"/>
                    <a:pt x="0" y="3213"/>
                    <a:pt x="1303" y="4970"/>
                  </a:cubicBezTo>
                  <a:cubicBezTo>
                    <a:pt x="1858" y="5719"/>
                    <a:pt x="3229" y="6269"/>
                    <a:pt x="4827" y="6269"/>
                  </a:cubicBezTo>
                  <a:cubicBezTo>
                    <a:pt x="6979" y="6269"/>
                    <a:pt x="9543" y="5272"/>
                    <a:pt x="11087" y="2420"/>
                  </a:cubicBezTo>
                  <a:lnTo>
                    <a:pt x="11086" y="2420"/>
                  </a:lnTo>
                  <a:cubicBezTo>
                    <a:pt x="11086" y="2420"/>
                    <a:pt x="6890" y="1"/>
                    <a:pt x="4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040;p52">
              <a:extLst>
                <a:ext uri="{FF2B5EF4-FFF2-40B4-BE49-F238E27FC236}">
                  <a16:creationId xmlns:a16="http://schemas.microsoft.com/office/drawing/2014/main" id="{789FA693-0CA0-9E59-A23E-B3BC1FD5FB90}"/>
                </a:ext>
              </a:extLst>
            </p:cNvPr>
            <p:cNvSpPr/>
            <p:nvPr/>
          </p:nvSpPr>
          <p:spPr>
            <a:xfrm>
              <a:off x="5119500" y="2813375"/>
              <a:ext cx="256300" cy="144925"/>
            </a:xfrm>
            <a:custGeom>
              <a:avLst/>
              <a:gdLst/>
              <a:ahLst/>
              <a:cxnLst/>
              <a:rect l="l" t="t" r="r" b="b"/>
              <a:pathLst>
                <a:path w="10252" h="5797" extrusionOk="0">
                  <a:moveTo>
                    <a:pt x="4016" y="1"/>
                  </a:moveTo>
                  <a:cubicBezTo>
                    <a:pt x="3739" y="1"/>
                    <a:pt x="3484" y="32"/>
                    <a:pt x="3258" y="101"/>
                  </a:cubicBezTo>
                  <a:cubicBezTo>
                    <a:pt x="873" y="828"/>
                    <a:pt x="1" y="2970"/>
                    <a:pt x="1205" y="4595"/>
                  </a:cubicBezTo>
                  <a:cubicBezTo>
                    <a:pt x="1719" y="5288"/>
                    <a:pt x="2986" y="5797"/>
                    <a:pt x="4465" y="5797"/>
                  </a:cubicBezTo>
                  <a:cubicBezTo>
                    <a:pt x="6454" y="5797"/>
                    <a:pt x="8824" y="4875"/>
                    <a:pt x="10252" y="2238"/>
                  </a:cubicBezTo>
                  <a:cubicBezTo>
                    <a:pt x="10252" y="2238"/>
                    <a:pt x="6372" y="1"/>
                    <a:pt x="4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041;p52">
              <a:extLst>
                <a:ext uri="{FF2B5EF4-FFF2-40B4-BE49-F238E27FC236}">
                  <a16:creationId xmlns:a16="http://schemas.microsoft.com/office/drawing/2014/main" id="{AAC3B1E4-6A31-C306-FD46-2565EE4D2C75}"/>
                </a:ext>
              </a:extLst>
            </p:cNvPr>
            <p:cNvSpPr/>
            <p:nvPr/>
          </p:nvSpPr>
          <p:spPr>
            <a:xfrm>
              <a:off x="5193600" y="2859875"/>
              <a:ext cx="56800" cy="51600"/>
            </a:xfrm>
            <a:custGeom>
              <a:avLst/>
              <a:gdLst/>
              <a:ahLst/>
              <a:cxnLst/>
              <a:rect l="l" t="t" r="r" b="b"/>
              <a:pathLst>
                <a:path w="2272" h="2064" extrusionOk="0">
                  <a:moveTo>
                    <a:pt x="1136" y="0"/>
                  </a:moveTo>
                  <a:cubicBezTo>
                    <a:pt x="669" y="0"/>
                    <a:pt x="247" y="318"/>
                    <a:pt x="133" y="791"/>
                  </a:cubicBezTo>
                  <a:cubicBezTo>
                    <a:pt x="1" y="1346"/>
                    <a:pt x="342" y="1902"/>
                    <a:pt x="896" y="2035"/>
                  </a:cubicBezTo>
                  <a:cubicBezTo>
                    <a:pt x="977" y="2054"/>
                    <a:pt x="1057" y="2063"/>
                    <a:pt x="1137" y="2063"/>
                  </a:cubicBezTo>
                  <a:cubicBezTo>
                    <a:pt x="1603" y="2063"/>
                    <a:pt x="2026" y="1745"/>
                    <a:pt x="2139" y="1271"/>
                  </a:cubicBezTo>
                  <a:cubicBezTo>
                    <a:pt x="2271" y="718"/>
                    <a:pt x="1930" y="161"/>
                    <a:pt x="1377" y="29"/>
                  </a:cubicBezTo>
                  <a:cubicBezTo>
                    <a:pt x="1296" y="10"/>
                    <a:pt x="1215" y="0"/>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042;p52">
              <a:extLst>
                <a:ext uri="{FF2B5EF4-FFF2-40B4-BE49-F238E27FC236}">
                  <a16:creationId xmlns:a16="http://schemas.microsoft.com/office/drawing/2014/main" id="{4E0A7A1E-28E5-30F0-026C-1F618DFD2EB0}"/>
                </a:ext>
              </a:extLst>
            </p:cNvPr>
            <p:cNvSpPr/>
            <p:nvPr/>
          </p:nvSpPr>
          <p:spPr>
            <a:xfrm>
              <a:off x="4838050" y="2735625"/>
              <a:ext cx="243350" cy="174125"/>
            </a:xfrm>
            <a:custGeom>
              <a:avLst/>
              <a:gdLst/>
              <a:ahLst/>
              <a:cxnLst/>
              <a:rect l="l" t="t" r="r" b="b"/>
              <a:pathLst>
                <a:path w="9734" h="6965" extrusionOk="0">
                  <a:moveTo>
                    <a:pt x="1154" y="0"/>
                  </a:moveTo>
                  <a:cubicBezTo>
                    <a:pt x="456" y="0"/>
                    <a:pt x="0" y="24"/>
                    <a:pt x="0" y="24"/>
                  </a:cubicBezTo>
                  <a:cubicBezTo>
                    <a:pt x="124" y="4773"/>
                    <a:pt x="4000" y="6965"/>
                    <a:pt x="6397" y="6965"/>
                  </a:cubicBezTo>
                  <a:cubicBezTo>
                    <a:pt x="6853" y="6965"/>
                    <a:pt x="7256" y="6885"/>
                    <a:pt x="7569" y="6729"/>
                  </a:cubicBezTo>
                  <a:cubicBezTo>
                    <a:pt x="9526" y="5752"/>
                    <a:pt x="9734" y="3258"/>
                    <a:pt x="7791" y="1389"/>
                  </a:cubicBezTo>
                  <a:cubicBezTo>
                    <a:pt x="6521" y="168"/>
                    <a:pt x="2995" y="0"/>
                    <a:pt x="1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043;p52">
              <a:extLst>
                <a:ext uri="{FF2B5EF4-FFF2-40B4-BE49-F238E27FC236}">
                  <a16:creationId xmlns:a16="http://schemas.microsoft.com/office/drawing/2014/main" id="{19D47A52-2277-E2B7-409B-A7DAB06FEEB4}"/>
                </a:ext>
              </a:extLst>
            </p:cNvPr>
            <p:cNvSpPr/>
            <p:nvPr/>
          </p:nvSpPr>
          <p:spPr>
            <a:xfrm>
              <a:off x="4846175" y="2741950"/>
              <a:ext cx="225025" cy="161000"/>
            </a:xfrm>
            <a:custGeom>
              <a:avLst/>
              <a:gdLst/>
              <a:ahLst/>
              <a:cxnLst/>
              <a:rect l="l" t="t" r="r" b="b"/>
              <a:pathLst>
                <a:path w="9001" h="6440" extrusionOk="0">
                  <a:moveTo>
                    <a:pt x="1071" y="0"/>
                  </a:moveTo>
                  <a:cubicBezTo>
                    <a:pt x="424" y="0"/>
                    <a:pt x="1" y="23"/>
                    <a:pt x="1" y="23"/>
                  </a:cubicBezTo>
                  <a:cubicBezTo>
                    <a:pt x="116" y="4412"/>
                    <a:pt x="3700" y="6440"/>
                    <a:pt x="5916" y="6440"/>
                  </a:cubicBezTo>
                  <a:cubicBezTo>
                    <a:pt x="6338" y="6440"/>
                    <a:pt x="6710" y="6366"/>
                    <a:pt x="6999" y="6222"/>
                  </a:cubicBezTo>
                  <a:cubicBezTo>
                    <a:pt x="8809" y="5318"/>
                    <a:pt x="9001" y="3012"/>
                    <a:pt x="7205" y="1284"/>
                  </a:cubicBezTo>
                  <a:cubicBezTo>
                    <a:pt x="6030" y="155"/>
                    <a:pt x="2774"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044;p52">
              <a:extLst>
                <a:ext uri="{FF2B5EF4-FFF2-40B4-BE49-F238E27FC236}">
                  <a16:creationId xmlns:a16="http://schemas.microsoft.com/office/drawing/2014/main" id="{670EAC34-46AB-9ADE-94D1-9759CBF6749D}"/>
                </a:ext>
              </a:extLst>
            </p:cNvPr>
            <p:cNvSpPr/>
            <p:nvPr/>
          </p:nvSpPr>
          <p:spPr>
            <a:xfrm>
              <a:off x="4947525" y="2800950"/>
              <a:ext cx="56775" cy="51600"/>
            </a:xfrm>
            <a:custGeom>
              <a:avLst/>
              <a:gdLst/>
              <a:ahLst/>
              <a:cxnLst/>
              <a:rect l="l" t="t" r="r" b="b"/>
              <a:pathLst>
                <a:path w="2271" h="2064" extrusionOk="0">
                  <a:moveTo>
                    <a:pt x="1135" y="0"/>
                  </a:moveTo>
                  <a:cubicBezTo>
                    <a:pt x="669" y="0"/>
                    <a:pt x="246" y="318"/>
                    <a:pt x="132" y="791"/>
                  </a:cubicBezTo>
                  <a:cubicBezTo>
                    <a:pt x="0" y="1346"/>
                    <a:pt x="341" y="1901"/>
                    <a:pt x="896" y="2035"/>
                  </a:cubicBezTo>
                  <a:cubicBezTo>
                    <a:pt x="976" y="2054"/>
                    <a:pt x="1057" y="2063"/>
                    <a:pt x="1136" y="2063"/>
                  </a:cubicBezTo>
                  <a:cubicBezTo>
                    <a:pt x="1602" y="2063"/>
                    <a:pt x="2025" y="1745"/>
                    <a:pt x="2138" y="1272"/>
                  </a:cubicBezTo>
                  <a:cubicBezTo>
                    <a:pt x="2271" y="718"/>
                    <a:pt x="1929" y="162"/>
                    <a:pt x="1376" y="29"/>
                  </a:cubicBezTo>
                  <a:cubicBezTo>
                    <a:pt x="1295" y="9"/>
                    <a:pt x="1215"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045;p52">
              <a:extLst>
                <a:ext uri="{FF2B5EF4-FFF2-40B4-BE49-F238E27FC236}">
                  <a16:creationId xmlns:a16="http://schemas.microsoft.com/office/drawing/2014/main" id="{50FFECA7-02CC-1950-A1B7-9945DEE247E7}"/>
                </a:ext>
              </a:extLst>
            </p:cNvPr>
            <p:cNvSpPr/>
            <p:nvPr/>
          </p:nvSpPr>
          <p:spPr>
            <a:xfrm>
              <a:off x="4882900" y="2941575"/>
              <a:ext cx="366925" cy="143800"/>
            </a:xfrm>
            <a:custGeom>
              <a:avLst/>
              <a:gdLst/>
              <a:ahLst/>
              <a:cxnLst/>
              <a:rect l="l" t="t" r="r" b="b"/>
              <a:pathLst>
                <a:path w="14677" h="5752" extrusionOk="0">
                  <a:moveTo>
                    <a:pt x="2353" y="1"/>
                  </a:moveTo>
                  <a:cubicBezTo>
                    <a:pt x="2353" y="1"/>
                    <a:pt x="0" y="272"/>
                    <a:pt x="830" y="2201"/>
                  </a:cubicBezTo>
                  <a:cubicBezTo>
                    <a:pt x="1660" y="4132"/>
                    <a:pt x="6576" y="5215"/>
                    <a:pt x="6576" y="5215"/>
                  </a:cubicBezTo>
                  <a:cubicBezTo>
                    <a:pt x="6576" y="5215"/>
                    <a:pt x="8648" y="5751"/>
                    <a:pt x="10537" y="5751"/>
                  </a:cubicBezTo>
                  <a:cubicBezTo>
                    <a:pt x="11545" y="5751"/>
                    <a:pt x="12501" y="5599"/>
                    <a:pt x="13063" y="5131"/>
                  </a:cubicBezTo>
                  <a:cubicBezTo>
                    <a:pt x="14677" y="3786"/>
                    <a:pt x="12704" y="2479"/>
                    <a:pt x="12703" y="2479"/>
                  </a:cubicBezTo>
                  <a:lnTo>
                    <a:pt x="12703" y="2479"/>
                  </a:lnTo>
                  <a:cubicBezTo>
                    <a:pt x="12703" y="2479"/>
                    <a:pt x="13646" y="3446"/>
                    <a:pt x="13068" y="4266"/>
                  </a:cubicBezTo>
                  <a:cubicBezTo>
                    <a:pt x="12783" y="4669"/>
                    <a:pt x="12062" y="4808"/>
                    <a:pt x="11207" y="4808"/>
                  </a:cubicBezTo>
                  <a:cubicBezTo>
                    <a:pt x="9339" y="4808"/>
                    <a:pt x="6832" y="4148"/>
                    <a:pt x="6832" y="4148"/>
                  </a:cubicBezTo>
                  <a:cubicBezTo>
                    <a:pt x="6832" y="4148"/>
                    <a:pt x="4314" y="3604"/>
                    <a:pt x="2650" y="2763"/>
                  </a:cubicBezTo>
                  <a:cubicBezTo>
                    <a:pt x="1878" y="2373"/>
                    <a:pt x="1289" y="1921"/>
                    <a:pt x="1218" y="1429"/>
                  </a:cubicBezTo>
                  <a:cubicBezTo>
                    <a:pt x="1075" y="435"/>
                    <a:pt x="2353" y="1"/>
                    <a:pt x="2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046;p52">
              <a:extLst>
                <a:ext uri="{FF2B5EF4-FFF2-40B4-BE49-F238E27FC236}">
                  <a16:creationId xmlns:a16="http://schemas.microsoft.com/office/drawing/2014/main" id="{372F0831-6FA0-1598-17C2-66972BB4EEE3}"/>
                </a:ext>
              </a:extLst>
            </p:cNvPr>
            <p:cNvSpPr/>
            <p:nvPr/>
          </p:nvSpPr>
          <p:spPr>
            <a:xfrm>
              <a:off x="5132475" y="2741900"/>
              <a:ext cx="249725" cy="100725"/>
            </a:xfrm>
            <a:custGeom>
              <a:avLst/>
              <a:gdLst/>
              <a:ahLst/>
              <a:cxnLst/>
              <a:rect l="l" t="t" r="r" b="b"/>
              <a:pathLst>
                <a:path w="9989" h="4029" extrusionOk="0">
                  <a:moveTo>
                    <a:pt x="2895" y="0"/>
                  </a:moveTo>
                  <a:cubicBezTo>
                    <a:pt x="1931" y="0"/>
                    <a:pt x="947" y="276"/>
                    <a:pt x="1" y="974"/>
                  </a:cubicBezTo>
                  <a:cubicBezTo>
                    <a:pt x="1" y="974"/>
                    <a:pt x="564" y="576"/>
                    <a:pt x="1812" y="576"/>
                  </a:cubicBezTo>
                  <a:cubicBezTo>
                    <a:pt x="3378" y="576"/>
                    <a:pt x="6024" y="1203"/>
                    <a:pt x="9989" y="4029"/>
                  </a:cubicBezTo>
                  <a:cubicBezTo>
                    <a:pt x="9989" y="4029"/>
                    <a:pt x="6580"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047;p52">
              <a:extLst>
                <a:ext uri="{FF2B5EF4-FFF2-40B4-BE49-F238E27FC236}">
                  <a16:creationId xmlns:a16="http://schemas.microsoft.com/office/drawing/2014/main" id="{FBDD1B12-EC66-A577-C512-B768AA32498E}"/>
                </a:ext>
              </a:extLst>
            </p:cNvPr>
            <p:cNvSpPr/>
            <p:nvPr/>
          </p:nvSpPr>
          <p:spPr>
            <a:xfrm>
              <a:off x="4852575" y="2689950"/>
              <a:ext cx="257250" cy="70850"/>
            </a:xfrm>
            <a:custGeom>
              <a:avLst/>
              <a:gdLst/>
              <a:ahLst/>
              <a:cxnLst/>
              <a:rect l="l" t="t" r="r" b="b"/>
              <a:pathLst>
                <a:path w="10290" h="2834" extrusionOk="0">
                  <a:moveTo>
                    <a:pt x="5055" y="0"/>
                  </a:moveTo>
                  <a:cubicBezTo>
                    <a:pt x="2456" y="0"/>
                    <a:pt x="1" y="1033"/>
                    <a:pt x="1" y="1033"/>
                  </a:cubicBezTo>
                  <a:cubicBezTo>
                    <a:pt x="1499" y="808"/>
                    <a:pt x="2787" y="715"/>
                    <a:pt x="3893" y="715"/>
                  </a:cubicBezTo>
                  <a:cubicBezTo>
                    <a:pt x="9169" y="715"/>
                    <a:pt x="10290" y="2834"/>
                    <a:pt x="10290" y="2834"/>
                  </a:cubicBezTo>
                  <a:cubicBezTo>
                    <a:pt x="9178" y="623"/>
                    <a:pt x="7073" y="0"/>
                    <a:pt x="5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4048;p52">
              <a:extLst>
                <a:ext uri="{FF2B5EF4-FFF2-40B4-BE49-F238E27FC236}">
                  <a16:creationId xmlns:a16="http://schemas.microsoft.com/office/drawing/2014/main" id="{DDC15ADF-FA95-08CF-DCBB-94B5229DF003}"/>
                </a:ext>
              </a:extLst>
            </p:cNvPr>
            <p:cNvSpPr/>
            <p:nvPr/>
          </p:nvSpPr>
          <p:spPr>
            <a:xfrm>
              <a:off x="5399675" y="2792875"/>
              <a:ext cx="28600" cy="25950"/>
            </a:xfrm>
            <a:custGeom>
              <a:avLst/>
              <a:gdLst/>
              <a:ahLst/>
              <a:cxnLst/>
              <a:rect l="l" t="t" r="r" b="b"/>
              <a:pathLst>
                <a:path w="1144" h="1038" extrusionOk="0">
                  <a:moveTo>
                    <a:pt x="572" y="1"/>
                  </a:moveTo>
                  <a:cubicBezTo>
                    <a:pt x="337" y="1"/>
                    <a:pt x="124" y="160"/>
                    <a:pt x="67" y="398"/>
                  </a:cubicBezTo>
                  <a:cubicBezTo>
                    <a:pt x="1" y="676"/>
                    <a:pt x="173" y="956"/>
                    <a:pt x="451" y="1023"/>
                  </a:cubicBezTo>
                  <a:cubicBezTo>
                    <a:pt x="492" y="1033"/>
                    <a:pt x="532" y="1037"/>
                    <a:pt x="572" y="1037"/>
                  </a:cubicBezTo>
                  <a:cubicBezTo>
                    <a:pt x="807" y="1037"/>
                    <a:pt x="1020" y="878"/>
                    <a:pt x="1077" y="640"/>
                  </a:cubicBezTo>
                  <a:cubicBezTo>
                    <a:pt x="1143" y="362"/>
                    <a:pt x="971" y="82"/>
                    <a:pt x="693" y="15"/>
                  </a:cubicBezTo>
                  <a:cubicBezTo>
                    <a:pt x="652"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049;p52">
              <a:extLst>
                <a:ext uri="{FF2B5EF4-FFF2-40B4-BE49-F238E27FC236}">
                  <a16:creationId xmlns:a16="http://schemas.microsoft.com/office/drawing/2014/main" id="{5540AFD1-AF1F-F00F-0C35-82E621D57EA9}"/>
                </a:ext>
              </a:extLst>
            </p:cNvPr>
            <p:cNvSpPr/>
            <p:nvPr/>
          </p:nvSpPr>
          <p:spPr>
            <a:xfrm>
              <a:off x="5360675" y="2759475"/>
              <a:ext cx="48900" cy="41525"/>
            </a:xfrm>
            <a:custGeom>
              <a:avLst/>
              <a:gdLst/>
              <a:ahLst/>
              <a:cxnLst/>
              <a:rect l="l" t="t" r="r" b="b"/>
              <a:pathLst>
                <a:path w="1956" h="1661" extrusionOk="0">
                  <a:moveTo>
                    <a:pt x="570" y="1"/>
                  </a:moveTo>
                  <a:cubicBezTo>
                    <a:pt x="336" y="1"/>
                    <a:pt x="124" y="160"/>
                    <a:pt x="67" y="398"/>
                  </a:cubicBezTo>
                  <a:cubicBezTo>
                    <a:pt x="0" y="676"/>
                    <a:pt x="172" y="956"/>
                    <a:pt x="450" y="1023"/>
                  </a:cubicBezTo>
                  <a:cubicBezTo>
                    <a:pt x="490" y="1033"/>
                    <a:pt x="531" y="1037"/>
                    <a:pt x="570" y="1037"/>
                  </a:cubicBezTo>
                  <a:cubicBezTo>
                    <a:pt x="709" y="1037"/>
                    <a:pt x="841" y="980"/>
                    <a:pt x="937" y="884"/>
                  </a:cubicBezTo>
                  <a:lnTo>
                    <a:pt x="937" y="884"/>
                  </a:lnTo>
                  <a:cubicBezTo>
                    <a:pt x="913" y="926"/>
                    <a:pt x="892" y="972"/>
                    <a:pt x="879" y="1022"/>
                  </a:cubicBezTo>
                  <a:cubicBezTo>
                    <a:pt x="813" y="1300"/>
                    <a:pt x="984" y="1580"/>
                    <a:pt x="1263" y="1647"/>
                  </a:cubicBezTo>
                  <a:cubicBezTo>
                    <a:pt x="1304" y="1656"/>
                    <a:pt x="1344" y="1661"/>
                    <a:pt x="1384" y="1661"/>
                  </a:cubicBezTo>
                  <a:cubicBezTo>
                    <a:pt x="1619" y="1661"/>
                    <a:pt x="1832" y="1501"/>
                    <a:pt x="1889" y="1263"/>
                  </a:cubicBezTo>
                  <a:cubicBezTo>
                    <a:pt x="1955" y="985"/>
                    <a:pt x="1783" y="705"/>
                    <a:pt x="1504" y="639"/>
                  </a:cubicBezTo>
                  <a:cubicBezTo>
                    <a:pt x="1464" y="629"/>
                    <a:pt x="1423" y="624"/>
                    <a:pt x="1384" y="624"/>
                  </a:cubicBezTo>
                  <a:cubicBezTo>
                    <a:pt x="1245" y="624"/>
                    <a:pt x="1113" y="682"/>
                    <a:pt x="1017" y="777"/>
                  </a:cubicBezTo>
                  <a:cubicBezTo>
                    <a:pt x="1043" y="735"/>
                    <a:pt x="1063" y="690"/>
                    <a:pt x="1075" y="640"/>
                  </a:cubicBezTo>
                  <a:cubicBezTo>
                    <a:pt x="1142" y="361"/>
                    <a:pt x="971" y="82"/>
                    <a:pt x="692" y="15"/>
                  </a:cubicBezTo>
                  <a:cubicBezTo>
                    <a:pt x="651" y="5"/>
                    <a:pt x="610"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050;p52">
              <a:extLst>
                <a:ext uri="{FF2B5EF4-FFF2-40B4-BE49-F238E27FC236}">
                  <a16:creationId xmlns:a16="http://schemas.microsoft.com/office/drawing/2014/main" id="{79F2C7BA-784E-7E66-8CB6-22153E59BE78}"/>
                </a:ext>
              </a:extLst>
            </p:cNvPr>
            <p:cNvSpPr/>
            <p:nvPr/>
          </p:nvSpPr>
          <p:spPr>
            <a:xfrm>
              <a:off x="5294525" y="2722200"/>
              <a:ext cx="73300" cy="48525"/>
            </a:xfrm>
            <a:custGeom>
              <a:avLst/>
              <a:gdLst/>
              <a:ahLst/>
              <a:cxnLst/>
              <a:rect l="l" t="t" r="r" b="b"/>
              <a:pathLst>
                <a:path w="2932" h="1941" extrusionOk="0">
                  <a:moveTo>
                    <a:pt x="571" y="0"/>
                  </a:moveTo>
                  <a:cubicBezTo>
                    <a:pt x="336" y="0"/>
                    <a:pt x="124" y="160"/>
                    <a:pt x="67" y="398"/>
                  </a:cubicBezTo>
                  <a:cubicBezTo>
                    <a:pt x="0" y="676"/>
                    <a:pt x="172" y="956"/>
                    <a:pt x="450" y="1023"/>
                  </a:cubicBezTo>
                  <a:cubicBezTo>
                    <a:pt x="491" y="1032"/>
                    <a:pt x="531" y="1037"/>
                    <a:pt x="571" y="1037"/>
                  </a:cubicBezTo>
                  <a:cubicBezTo>
                    <a:pt x="727" y="1037"/>
                    <a:pt x="872" y="966"/>
                    <a:pt x="969" y="848"/>
                  </a:cubicBezTo>
                  <a:lnTo>
                    <a:pt x="969" y="848"/>
                  </a:lnTo>
                  <a:cubicBezTo>
                    <a:pt x="911" y="1123"/>
                    <a:pt x="1080" y="1394"/>
                    <a:pt x="1355" y="1459"/>
                  </a:cubicBezTo>
                  <a:cubicBezTo>
                    <a:pt x="1395" y="1469"/>
                    <a:pt x="1435" y="1474"/>
                    <a:pt x="1474" y="1474"/>
                  </a:cubicBezTo>
                  <a:cubicBezTo>
                    <a:pt x="1621" y="1474"/>
                    <a:pt x="1759" y="1410"/>
                    <a:pt x="1856" y="1304"/>
                  </a:cubicBezTo>
                  <a:lnTo>
                    <a:pt x="1856" y="1304"/>
                  </a:lnTo>
                  <a:cubicBezTo>
                    <a:pt x="1791" y="1582"/>
                    <a:pt x="1962" y="1861"/>
                    <a:pt x="2240" y="1926"/>
                  </a:cubicBezTo>
                  <a:cubicBezTo>
                    <a:pt x="2280" y="1936"/>
                    <a:pt x="2321" y="1941"/>
                    <a:pt x="2361" y="1941"/>
                  </a:cubicBezTo>
                  <a:cubicBezTo>
                    <a:pt x="2596" y="1941"/>
                    <a:pt x="2808" y="1781"/>
                    <a:pt x="2865" y="1543"/>
                  </a:cubicBezTo>
                  <a:cubicBezTo>
                    <a:pt x="2932" y="1265"/>
                    <a:pt x="2760" y="985"/>
                    <a:pt x="2481" y="918"/>
                  </a:cubicBezTo>
                  <a:cubicBezTo>
                    <a:pt x="2441" y="908"/>
                    <a:pt x="2401" y="904"/>
                    <a:pt x="2361" y="904"/>
                  </a:cubicBezTo>
                  <a:cubicBezTo>
                    <a:pt x="2215" y="904"/>
                    <a:pt x="2077" y="968"/>
                    <a:pt x="1980" y="1074"/>
                  </a:cubicBezTo>
                  <a:cubicBezTo>
                    <a:pt x="2045" y="796"/>
                    <a:pt x="1874" y="517"/>
                    <a:pt x="1596" y="451"/>
                  </a:cubicBezTo>
                  <a:cubicBezTo>
                    <a:pt x="1556" y="442"/>
                    <a:pt x="1515" y="437"/>
                    <a:pt x="1475" y="437"/>
                  </a:cubicBezTo>
                  <a:cubicBezTo>
                    <a:pt x="1320" y="437"/>
                    <a:pt x="1174" y="508"/>
                    <a:pt x="1077" y="626"/>
                  </a:cubicBezTo>
                  <a:cubicBezTo>
                    <a:pt x="1136" y="351"/>
                    <a:pt x="966" y="80"/>
                    <a:pt x="693" y="15"/>
                  </a:cubicBezTo>
                  <a:cubicBezTo>
                    <a:pt x="652" y="5"/>
                    <a:pt x="611" y="0"/>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4051;p52">
              <a:extLst>
                <a:ext uri="{FF2B5EF4-FFF2-40B4-BE49-F238E27FC236}">
                  <a16:creationId xmlns:a16="http://schemas.microsoft.com/office/drawing/2014/main" id="{5E3A24C8-F923-BE33-EA90-E39C5E973CED}"/>
                </a:ext>
              </a:extLst>
            </p:cNvPr>
            <p:cNvSpPr/>
            <p:nvPr/>
          </p:nvSpPr>
          <p:spPr>
            <a:xfrm>
              <a:off x="5270225" y="2712300"/>
              <a:ext cx="28575" cy="25975"/>
            </a:xfrm>
            <a:custGeom>
              <a:avLst/>
              <a:gdLst/>
              <a:ahLst/>
              <a:cxnLst/>
              <a:rect l="l" t="t" r="r" b="b"/>
              <a:pathLst>
                <a:path w="1143" h="1039" extrusionOk="0">
                  <a:moveTo>
                    <a:pt x="571" y="1"/>
                  </a:moveTo>
                  <a:cubicBezTo>
                    <a:pt x="337" y="1"/>
                    <a:pt x="124" y="161"/>
                    <a:pt x="67" y="398"/>
                  </a:cubicBezTo>
                  <a:cubicBezTo>
                    <a:pt x="1" y="677"/>
                    <a:pt x="172" y="957"/>
                    <a:pt x="451" y="1024"/>
                  </a:cubicBezTo>
                  <a:cubicBezTo>
                    <a:pt x="491" y="1034"/>
                    <a:pt x="532" y="1038"/>
                    <a:pt x="572" y="1038"/>
                  </a:cubicBezTo>
                  <a:cubicBezTo>
                    <a:pt x="806" y="1038"/>
                    <a:pt x="1019" y="878"/>
                    <a:pt x="1076" y="641"/>
                  </a:cubicBezTo>
                  <a:cubicBezTo>
                    <a:pt x="1142" y="362"/>
                    <a:pt x="971" y="82"/>
                    <a:pt x="692" y="15"/>
                  </a:cubicBezTo>
                  <a:cubicBezTo>
                    <a:pt x="652" y="5"/>
                    <a:pt x="611" y="1"/>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052;p52">
              <a:extLst>
                <a:ext uri="{FF2B5EF4-FFF2-40B4-BE49-F238E27FC236}">
                  <a16:creationId xmlns:a16="http://schemas.microsoft.com/office/drawing/2014/main" id="{18729D41-421D-D61D-2BCE-3175C234B816}"/>
                </a:ext>
              </a:extLst>
            </p:cNvPr>
            <p:cNvSpPr/>
            <p:nvPr/>
          </p:nvSpPr>
          <p:spPr>
            <a:xfrm>
              <a:off x="5245875" y="2702725"/>
              <a:ext cx="28550" cy="25925"/>
            </a:xfrm>
            <a:custGeom>
              <a:avLst/>
              <a:gdLst/>
              <a:ahLst/>
              <a:cxnLst/>
              <a:rect l="l" t="t" r="r" b="b"/>
              <a:pathLst>
                <a:path w="1142" h="1037" extrusionOk="0">
                  <a:moveTo>
                    <a:pt x="570" y="0"/>
                  </a:moveTo>
                  <a:cubicBezTo>
                    <a:pt x="336" y="0"/>
                    <a:pt x="124" y="160"/>
                    <a:pt x="67" y="398"/>
                  </a:cubicBezTo>
                  <a:cubicBezTo>
                    <a:pt x="0" y="676"/>
                    <a:pt x="171" y="956"/>
                    <a:pt x="450" y="1023"/>
                  </a:cubicBezTo>
                  <a:cubicBezTo>
                    <a:pt x="491" y="1032"/>
                    <a:pt x="532" y="1037"/>
                    <a:pt x="572" y="1037"/>
                  </a:cubicBezTo>
                  <a:cubicBezTo>
                    <a:pt x="806" y="1037"/>
                    <a:pt x="1018" y="877"/>
                    <a:pt x="1075" y="639"/>
                  </a:cubicBezTo>
                  <a:cubicBezTo>
                    <a:pt x="1142" y="361"/>
                    <a:pt x="970" y="81"/>
                    <a:pt x="691" y="14"/>
                  </a:cubicBezTo>
                  <a:cubicBezTo>
                    <a:pt x="651" y="5"/>
                    <a:pt x="61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053;p52">
              <a:extLst>
                <a:ext uri="{FF2B5EF4-FFF2-40B4-BE49-F238E27FC236}">
                  <a16:creationId xmlns:a16="http://schemas.microsoft.com/office/drawing/2014/main" id="{F8936078-ABD7-6E64-8961-CD67CB37B004}"/>
                </a:ext>
              </a:extLst>
            </p:cNvPr>
            <p:cNvSpPr/>
            <p:nvPr/>
          </p:nvSpPr>
          <p:spPr>
            <a:xfrm>
              <a:off x="5221350" y="2693650"/>
              <a:ext cx="28600" cy="25950"/>
            </a:xfrm>
            <a:custGeom>
              <a:avLst/>
              <a:gdLst/>
              <a:ahLst/>
              <a:cxnLst/>
              <a:rect l="l" t="t" r="r" b="b"/>
              <a:pathLst>
                <a:path w="1144" h="1038" extrusionOk="0">
                  <a:moveTo>
                    <a:pt x="572" y="1"/>
                  </a:moveTo>
                  <a:cubicBezTo>
                    <a:pt x="337" y="1"/>
                    <a:pt x="125" y="160"/>
                    <a:pt x="68" y="399"/>
                  </a:cubicBezTo>
                  <a:cubicBezTo>
                    <a:pt x="1" y="678"/>
                    <a:pt x="173" y="957"/>
                    <a:pt x="451" y="1023"/>
                  </a:cubicBezTo>
                  <a:cubicBezTo>
                    <a:pt x="492" y="1033"/>
                    <a:pt x="532" y="1038"/>
                    <a:pt x="573" y="1038"/>
                  </a:cubicBezTo>
                  <a:cubicBezTo>
                    <a:pt x="807" y="1038"/>
                    <a:pt x="1020" y="878"/>
                    <a:pt x="1077" y="640"/>
                  </a:cubicBezTo>
                  <a:cubicBezTo>
                    <a:pt x="1143" y="362"/>
                    <a:pt x="971"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054;p52">
              <a:extLst>
                <a:ext uri="{FF2B5EF4-FFF2-40B4-BE49-F238E27FC236}">
                  <a16:creationId xmlns:a16="http://schemas.microsoft.com/office/drawing/2014/main" id="{0B59189B-8412-859E-5AE0-906E60D156FD}"/>
                </a:ext>
              </a:extLst>
            </p:cNvPr>
            <p:cNvSpPr/>
            <p:nvPr/>
          </p:nvSpPr>
          <p:spPr>
            <a:xfrm>
              <a:off x="5196650" y="2685425"/>
              <a:ext cx="28600" cy="25950"/>
            </a:xfrm>
            <a:custGeom>
              <a:avLst/>
              <a:gdLst/>
              <a:ahLst/>
              <a:cxnLst/>
              <a:rect l="l" t="t" r="r" b="b"/>
              <a:pathLst>
                <a:path w="1144" h="1038" extrusionOk="0">
                  <a:moveTo>
                    <a:pt x="572" y="1"/>
                  </a:moveTo>
                  <a:cubicBezTo>
                    <a:pt x="337" y="1"/>
                    <a:pt x="124" y="160"/>
                    <a:pt x="68" y="399"/>
                  </a:cubicBezTo>
                  <a:cubicBezTo>
                    <a:pt x="1" y="676"/>
                    <a:pt x="173" y="957"/>
                    <a:pt x="452" y="1023"/>
                  </a:cubicBezTo>
                  <a:cubicBezTo>
                    <a:pt x="493" y="1033"/>
                    <a:pt x="533" y="1038"/>
                    <a:pt x="573" y="1038"/>
                  </a:cubicBezTo>
                  <a:cubicBezTo>
                    <a:pt x="807" y="1038"/>
                    <a:pt x="1020" y="878"/>
                    <a:pt x="1077" y="640"/>
                  </a:cubicBezTo>
                  <a:cubicBezTo>
                    <a:pt x="1143" y="361"/>
                    <a:pt x="971"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055;p52">
              <a:extLst>
                <a:ext uri="{FF2B5EF4-FFF2-40B4-BE49-F238E27FC236}">
                  <a16:creationId xmlns:a16="http://schemas.microsoft.com/office/drawing/2014/main" id="{6838A045-2806-E910-AE52-1DDBFD341AB3}"/>
                </a:ext>
              </a:extLst>
            </p:cNvPr>
            <p:cNvSpPr/>
            <p:nvPr/>
          </p:nvSpPr>
          <p:spPr>
            <a:xfrm>
              <a:off x="4826625" y="2655650"/>
              <a:ext cx="28575" cy="25950"/>
            </a:xfrm>
            <a:custGeom>
              <a:avLst/>
              <a:gdLst/>
              <a:ahLst/>
              <a:cxnLst/>
              <a:rect l="l" t="t" r="r" b="b"/>
              <a:pathLst>
                <a:path w="1143" h="1038" extrusionOk="0">
                  <a:moveTo>
                    <a:pt x="571" y="0"/>
                  </a:moveTo>
                  <a:cubicBezTo>
                    <a:pt x="337" y="0"/>
                    <a:pt x="124" y="160"/>
                    <a:pt x="67" y="398"/>
                  </a:cubicBezTo>
                  <a:cubicBezTo>
                    <a:pt x="0" y="677"/>
                    <a:pt x="173" y="956"/>
                    <a:pt x="451" y="1023"/>
                  </a:cubicBezTo>
                  <a:cubicBezTo>
                    <a:pt x="491" y="1033"/>
                    <a:pt x="532" y="1037"/>
                    <a:pt x="572" y="1037"/>
                  </a:cubicBezTo>
                  <a:cubicBezTo>
                    <a:pt x="807" y="1037"/>
                    <a:pt x="1019" y="878"/>
                    <a:pt x="1076" y="639"/>
                  </a:cubicBezTo>
                  <a:cubicBezTo>
                    <a:pt x="1143" y="362"/>
                    <a:pt x="971" y="81"/>
                    <a:pt x="693" y="15"/>
                  </a:cubicBezTo>
                  <a:cubicBezTo>
                    <a:pt x="652" y="5"/>
                    <a:pt x="611" y="0"/>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056;p52">
              <a:extLst>
                <a:ext uri="{FF2B5EF4-FFF2-40B4-BE49-F238E27FC236}">
                  <a16:creationId xmlns:a16="http://schemas.microsoft.com/office/drawing/2014/main" id="{3DE4AC51-0072-04C9-A174-E54454FF4E8B}"/>
                </a:ext>
              </a:extLst>
            </p:cNvPr>
            <p:cNvSpPr/>
            <p:nvPr/>
          </p:nvSpPr>
          <p:spPr>
            <a:xfrm>
              <a:off x="4850275" y="2643650"/>
              <a:ext cx="55975" cy="30450"/>
            </a:xfrm>
            <a:custGeom>
              <a:avLst/>
              <a:gdLst/>
              <a:ahLst/>
              <a:cxnLst/>
              <a:rect l="l" t="t" r="r" b="b"/>
              <a:pathLst>
                <a:path w="2239" h="1218" extrusionOk="0">
                  <a:moveTo>
                    <a:pt x="1649" y="0"/>
                  </a:moveTo>
                  <a:cubicBezTo>
                    <a:pt x="1535" y="0"/>
                    <a:pt x="1421" y="44"/>
                    <a:pt x="1327" y="113"/>
                  </a:cubicBezTo>
                  <a:cubicBezTo>
                    <a:pt x="1128" y="257"/>
                    <a:pt x="1099" y="403"/>
                    <a:pt x="1107" y="543"/>
                  </a:cubicBezTo>
                  <a:cubicBezTo>
                    <a:pt x="1041" y="340"/>
                    <a:pt x="855" y="184"/>
                    <a:pt x="610" y="184"/>
                  </a:cubicBezTo>
                  <a:cubicBezTo>
                    <a:pt x="608" y="184"/>
                    <a:pt x="605" y="184"/>
                    <a:pt x="603" y="184"/>
                  </a:cubicBezTo>
                  <a:cubicBezTo>
                    <a:pt x="417" y="186"/>
                    <a:pt x="240" y="295"/>
                    <a:pt x="157" y="459"/>
                  </a:cubicBezTo>
                  <a:cubicBezTo>
                    <a:pt x="0" y="766"/>
                    <a:pt x="168" y="1114"/>
                    <a:pt x="474" y="1202"/>
                  </a:cubicBezTo>
                  <a:cubicBezTo>
                    <a:pt x="511" y="1212"/>
                    <a:pt x="549" y="1217"/>
                    <a:pt x="588" y="1217"/>
                  </a:cubicBezTo>
                  <a:cubicBezTo>
                    <a:pt x="701" y="1217"/>
                    <a:pt x="815" y="1173"/>
                    <a:pt x="909" y="1106"/>
                  </a:cubicBezTo>
                  <a:cubicBezTo>
                    <a:pt x="1109" y="962"/>
                    <a:pt x="1138" y="815"/>
                    <a:pt x="1132" y="675"/>
                  </a:cubicBezTo>
                  <a:lnTo>
                    <a:pt x="1132" y="675"/>
                  </a:lnTo>
                  <a:cubicBezTo>
                    <a:pt x="1197" y="878"/>
                    <a:pt x="1385" y="1034"/>
                    <a:pt x="1631" y="1034"/>
                  </a:cubicBezTo>
                  <a:cubicBezTo>
                    <a:pt x="1633" y="1034"/>
                    <a:pt x="1634" y="1034"/>
                    <a:pt x="1636" y="1034"/>
                  </a:cubicBezTo>
                  <a:cubicBezTo>
                    <a:pt x="1821" y="1032"/>
                    <a:pt x="1997" y="923"/>
                    <a:pt x="2082" y="757"/>
                  </a:cubicBezTo>
                  <a:cubicBezTo>
                    <a:pt x="2239" y="450"/>
                    <a:pt x="2070" y="101"/>
                    <a:pt x="1763" y="16"/>
                  </a:cubicBezTo>
                  <a:cubicBezTo>
                    <a:pt x="1726" y="5"/>
                    <a:pt x="1687" y="0"/>
                    <a:pt x="1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057;p52">
              <a:extLst>
                <a:ext uri="{FF2B5EF4-FFF2-40B4-BE49-F238E27FC236}">
                  <a16:creationId xmlns:a16="http://schemas.microsoft.com/office/drawing/2014/main" id="{1EA8FFAC-1F98-ACA0-DC37-0BA3376D7538}"/>
                </a:ext>
              </a:extLst>
            </p:cNvPr>
            <p:cNvSpPr/>
            <p:nvPr/>
          </p:nvSpPr>
          <p:spPr>
            <a:xfrm>
              <a:off x="4902275" y="2639750"/>
              <a:ext cx="78725" cy="26475"/>
            </a:xfrm>
            <a:custGeom>
              <a:avLst/>
              <a:gdLst/>
              <a:ahLst/>
              <a:cxnLst/>
              <a:rect l="l" t="t" r="r" b="b"/>
              <a:pathLst>
                <a:path w="3149" h="1059" extrusionOk="0">
                  <a:moveTo>
                    <a:pt x="1572" y="1"/>
                  </a:moveTo>
                  <a:cubicBezTo>
                    <a:pt x="1339" y="1"/>
                    <a:pt x="1128" y="160"/>
                    <a:pt x="1070" y="396"/>
                  </a:cubicBezTo>
                  <a:cubicBezTo>
                    <a:pt x="1020" y="221"/>
                    <a:pt x="882" y="76"/>
                    <a:pt x="693" y="31"/>
                  </a:cubicBezTo>
                  <a:cubicBezTo>
                    <a:pt x="652" y="21"/>
                    <a:pt x="612" y="16"/>
                    <a:pt x="572" y="16"/>
                  </a:cubicBezTo>
                  <a:cubicBezTo>
                    <a:pt x="337" y="16"/>
                    <a:pt x="124" y="176"/>
                    <a:pt x="67" y="414"/>
                  </a:cubicBezTo>
                  <a:cubicBezTo>
                    <a:pt x="1" y="692"/>
                    <a:pt x="173" y="972"/>
                    <a:pt x="451" y="1039"/>
                  </a:cubicBezTo>
                  <a:cubicBezTo>
                    <a:pt x="492" y="1048"/>
                    <a:pt x="532" y="1053"/>
                    <a:pt x="573" y="1053"/>
                  </a:cubicBezTo>
                  <a:cubicBezTo>
                    <a:pt x="806" y="1053"/>
                    <a:pt x="1018" y="895"/>
                    <a:pt x="1075" y="659"/>
                  </a:cubicBezTo>
                  <a:cubicBezTo>
                    <a:pt x="1124" y="833"/>
                    <a:pt x="1262" y="979"/>
                    <a:pt x="1452" y="1023"/>
                  </a:cubicBezTo>
                  <a:cubicBezTo>
                    <a:pt x="1493" y="1033"/>
                    <a:pt x="1534" y="1038"/>
                    <a:pt x="1574" y="1038"/>
                  </a:cubicBezTo>
                  <a:cubicBezTo>
                    <a:pt x="1803" y="1038"/>
                    <a:pt x="2011" y="884"/>
                    <a:pt x="2072" y="653"/>
                  </a:cubicBezTo>
                  <a:cubicBezTo>
                    <a:pt x="2115" y="840"/>
                    <a:pt x="2257" y="996"/>
                    <a:pt x="2456" y="1044"/>
                  </a:cubicBezTo>
                  <a:cubicBezTo>
                    <a:pt x="2496" y="1054"/>
                    <a:pt x="2537" y="1059"/>
                    <a:pt x="2577" y="1059"/>
                  </a:cubicBezTo>
                  <a:cubicBezTo>
                    <a:pt x="2812" y="1059"/>
                    <a:pt x="3025" y="898"/>
                    <a:pt x="3082" y="661"/>
                  </a:cubicBezTo>
                  <a:cubicBezTo>
                    <a:pt x="3148" y="382"/>
                    <a:pt x="2976" y="102"/>
                    <a:pt x="2697" y="35"/>
                  </a:cubicBezTo>
                  <a:cubicBezTo>
                    <a:pt x="2657" y="25"/>
                    <a:pt x="2616" y="21"/>
                    <a:pt x="2576" y="21"/>
                  </a:cubicBezTo>
                  <a:cubicBezTo>
                    <a:pt x="2347" y="21"/>
                    <a:pt x="2138" y="175"/>
                    <a:pt x="2077" y="405"/>
                  </a:cubicBezTo>
                  <a:cubicBezTo>
                    <a:pt x="2035" y="220"/>
                    <a:pt x="1892" y="63"/>
                    <a:pt x="1693" y="15"/>
                  </a:cubicBezTo>
                  <a:cubicBezTo>
                    <a:pt x="1653" y="5"/>
                    <a:pt x="1612"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058;p52">
              <a:extLst>
                <a:ext uri="{FF2B5EF4-FFF2-40B4-BE49-F238E27FC236}">
                  <a16:creationId xmlns:a16="http://schemas.microsoft.com/office/drawing/2014/main" id="{7D7FC94B-7301-7E03-97C7-5BFBEC6C93A9}"/>
                </a:ext>
              </a:extLst>
            </p:cNvPr>
            <p:cNvSpPr/>
            <p:nvPr/>
          </p:nvSpPr>
          <p:spPr>
            <a:xfrm>
              <a:off x="4978550" y="2642450"/>
              <a:ext cx="28550" cy="25975"/>
            </a:xfrm>
            <a:custGeom>
              <a:avLst/>
              <a:gdLst/>
              <a:ahLst/>
              <a:cxnLst/>
              <a:rect l="l" t="t" r="r" b="b"/>
              <a:pathLst>
                <a:path w="1142" h="1039" extrusionOk="0">
                  <a:moveTo>
                    <a:pt x="571" y="1"/>
                  </a:moveTo>
                  <a:cubicBezTo>
                    <a:pt x="336" y="1"/>
                    <a:pt x="124" y="161"/>
                    <a:pt x="67" y="398"/>
                  </a:cubicBezTo>
                  <a:cubicBezTo>
                    <a:pt x="1" y="677"/>
                    <a:pt x="172" y="957"/>
                    <a:pt x="451" y="1024"/>
                  </a:cubicBezTo>
                  <a:cubicBezTo>
                    <a:pt x="491" y="1034"/>
                    <a:pt x="531" y="1038"/>
                    <a:pt x="571" y="1038"/>
                  </a:cubicBezTo>
                  <a:cubicBezTo>
                    <a:pt x="805" y="1038"/>
                    <a:pt x="1018" y="878"/>
                    <a:pt x="1075" y="641"/>
                  </a:cubicBezTo>
                  <a:cubicBezTo>
                    <a:pt x="1142" y="362"/>
                    <a:pt x="971" y="82"/>
                    <a:pt x="692" y="15"/>
                  </a:cubicBezTo>
                  <a:cubicBezTo>
                    <a:pt x="651" y="5"/>
                    <a:pt x="611" y="1"/>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059;p52">
              <a:extLst>
                <a:ext uri="{FF2B5EF4-FFF2-40B4-BE49-F238E27FC236}">
                  <a16:creationId xmlns:a16="http://schemas.microsoft.com/office/drawing/2014/main" id="{A935A140-B9BE-5E03-C9E1-B34A1C30CF1E}"/>
                </a:ext>
              </a:extLst>
            </p:cNvPr>
            <p:cNvSpPr/>
            <p:nvPr/>
          </p:nvSpPr>
          <p:spPr>
            <a:xfrm>
              <a:off x="5004600" y="2644925"/>
              <a:ext cx="28600" cy="25975"/>
            </a:xfrm>
            <a:custGeom>
              <a:avLst/>
              <a:gdLst/>
              <a:ahLst/>
              <a:cxnLst/>
              <a:rect l="l" t="t" r="r" b="b"/>
              <a:pathLst>
                <a:path w="1144" h="1039" extrusionOk="0">
                  <a:moveTo>
                    <a:pt x="572" y="0"/>
                  </a:moveTo>
                  <a:cubicBezTo>
                    <a:pt x="338" y="0"/>
                    <a:pt x="125" y="161"/>
                    <a:pt x="68" y="399"/>
                  </a:cubicBezTo>
                  <a:cubicBezTo>
                    <a:pt x="1" y="677"/>
                    <a:pt x="172" y="957"/>
                    <a:pt x="451" y="1024"/>
                  </a:cubicBezTo>
                  <a:cubicBezTo>
                    <a:pt x="492" y="1034"/>
                    <a:pt x="533" y="1038"/>
                    <a:pt x="573" y="1038"/>
                  </a:cubicBezTo>
                  <a:cubicBezTo>
                    <a:pt x="807" y="1038"/>
                    <a:pt x="1020" y="879"/>
                    <a:pt x="1077" y="641"/>
                  </a:cubicBezTo>
                  <a:cubicBezTo>
                    <a:pt x="1143" y="362"/>
                    <a:pt x="971" y="82"/>
                    <a:pt x="692" y="15"/>
                  </a:cubicBezTo>
                  <a:cubicBezTo>
                    <a:pt x="652" y="5"/>
                    <a:pt x="611" y="0"/>
                    <a:pt x="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060;p52">
              <a:extLst>
                <a:ext uri="{FF2B5EF4-FFF2-40B4-BE49-F238E27FC236}">
                  <a16:creationId xmlns:a16="http://schemas.microsoft.com/office/drawing/2014/main" id="{DB79F965-2ACA-D7FB-E764-9050E33187DA}"/>
                </a:ext>
              </a:extLst>
            </p:cNvPr>
            <p:cNvSpPr/>
            <p:nvPr/>
          </p:nvSpPr>
          <p:spPr>
            <a:xfrm>
              <a:off x="5030525" y="2647950"/>
              <a:ext cx="28600" cy="25975"/>
            </a:xfrm>
            <a:custGeom>
              <a:avLst/>
              <a:gdLst/>
              <a:ahLst/>
              <a:cxnLst/>
              <a:rect l="l" t="t" r="r" b="b"/>
              <a:pathLst>
                <a:path w="1144" h="1039" extrusionOk="0">
                  <a:moveTo>
                    <a:pt x="572" y="1"/>
                  </a:moveTo>
                  <a:cubicBezTo>
                    <a:pt x="337" y="1"/>
                    <a:pt x="125" y="161"/>
                    <a:pt x="68" y="398"/>
                  </a:cubicBezTo>
                  <a:cubicBezTo>
                    <a:pt x="1" y="677"/>
                    <a:pt x="173" y="957"/>
                    <a:pt x="452" y="1024"/>
                  </a:cubicBezTo>
                  <a:cubicBezTo>
                    <a:pt x="493" y="1034"/>
                    <a:pt x="533" y="1038"/>
                    <a:pt x="573" y="1038"/>
                  </a:cubicBezTo>
                  <a:cubicBezTo>
                    <a:pt x="807" y="1038"/>
                    <a:pt x="1020" y="878"/>
                    <a:pt x="1077" y="641"/>
                  </a:cubicBezTo>
                  <a:cubicBezTo>
                    <a:pt x="1143" y="362"/>
                    <a:pt x="972" y="82"/>
                    <a:pt x="693" y="15"/>
                  </a:cubicBezTo>
                  <a:cubicBezTo>
                    <a:pt x="653" y="5"/>
                    <a:pt x="61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061;p52">
              <a:extLst>
                <a:ext uri="{FF2B5EF4-FFF2-40B4-BE49-F238E27FC236}">
                  <a16:creationId xmlns:a16="http://schemas.microsoft.com/office/drawing/2014/main" id="{6B23BC9F-4399-EF33-900B-B8020EF0D9C2}"/>
                </a:ext>
              </a:extLst>
            </p:cNvPr>
            <p:cNvSpPr/>
            <p:nvPr/>
          </p:nvSpPr>
          <p:spPr>
            <a:xfrm>
              <a:off x="5056300" y="2651825"/>
              <a:ext cx="28575" cy="25925"/>
            </a:xfrm>
            <a:custGeom>
              <a:avLst/>
              <a:gdLst/>
              <a:ahLst/>
              <a:cxnLst/>
              <a:rect l="l" t="t" r="r" b="b"/>
              <a:pathLst>
                <a:path w="1143" h="1037" extrusionOk="0">
                  <a:moveTo>
                    <a:pt x="570" y="0"/>
                  </a:moveTo>
                  <a:cubicBezTo>
                    <a:pt x="336" y="0"/>
                    <a:pt x="124" y="160"/>
                    <a:pt x="67" y="398"/>
                  </a:cubicBezTo>
                  <a:cubicBezTo>
                    <a:pt x="0" y="676"/>
                    <a:pt x="171" y="956"/>
                    <a:pt x="450" y="1022"/>
                  </a:cubicBezTo>
                  <a:cubicBezTo>
                    <a:pt x="491" y="1032"/>
                    <a:pt x="532" y="1037"/>
                    <a:pt x="572" y="1037"/>
                  </a:cubicBezTo>
                  <a:cubicBezTo>
                    <a:pt x="806" y="1037"/>
                    <a:pt x="1019" y="877"/>
                    <a:pt x="1076" y="639"/>
                  </a:cubicBezTo>
                  <a:cubicBezTo>
                    <a:pt x="1143" y="361"/>
                    <a:pt x="970" y="81"/>
                    <a:pt x="691" y="14"/>
                  </a:cubicBezTo>
                  <a:cubicBezTo>
                    <a:pt x="651" y="5"/>
                    <a:pt x="61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062;p52">
              <a:extLst>
                <a:ext uri="{FF2B5EF4-FFF2-40B4-BE49-F238E27FC236}">
                  <a16:creationId xmlns:a16="http://schemas.microsoft.com/office/drawing/2014/main" id="{0743402C-AB32-6046-9366-9E9EEE241520}"/>
                </a:ext>
              </a:extLst>
            </p:cNvPr>
            <p:cNvSpPr/>
            <p:nvPr/>
          </p:nvSpPr>
          <p:spPr>
            <a:xfrm>
              <a:off x="5012650" y="2934525"/>
              <a:ext cx="46250" cy="36800"/>
            </a:xfrm>
            <a:custGeom>
              <a:avLst/>
              <a:gdLst/>
              <a:ahLst/>
              <a:cxnLst/>
              <a:rect l="l" t="t" r="r" b="b"/>
              <a:pathLst>
                <a:path w="1850" h="1472" extrusionOk="0">
                  <a:moveTo>
                    <a:pt x="1357" y="0"/>
                  </a:moveTo>
                  <a:cubicBezTo>
                    <a:pt x="870" y="0"/>
                    <a:pt x="171" y="228"/>
                    <a:pt x="0" y="1472"/>
                  </a:cubicBezTo>
                  <a:cubicBezTo>
                    <a:pt x="0" y="1472"/>
                    <a:pt x="443" y="140"/>
                    <a:pt x="1850" y="76"/>
                  </a:cubicBezTo>
                  <a:cubicBezTo>
                    <a:pt x="1850" y="76"/>
                    <a:pt x="1638" y="0"/>
                    <a:pt x="1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063;p52">
              <a:extLst>
                <a:ext uri="{FF2B5EF4-FFF2-40B4-BE49-F238E27FC236}">
                  <a16:creationId xmlns:a16="http://schemas.microsoft.com/office/drawing/2014/main" id="{D92C11E0-2F66-3303-E28D-7873081A30FC}"/>
                </a:ext>
              </a:extLst>
            </p:cNvPr>
            <p:cNvSpPr/>
            <p:nvPr/>
          </p:nvSpPr>
          <p:spPr>
            <a:xfrm>
              <a:off x="5128325" y="2432325"/>
              <a:ext cx="104750" cy="145825"/>
            </a:xfrm>
            <a:custGeom>
              <a:avLst/>
              <a:gdLst/>
              <a:ahLst/>
              <a:cxnLst/>
              <a:rect l="l" t="t" r="r" b="b"/>
              <a:pathLst>
                <a:path w="4190" h="5833" extrusionOk="0">
                  <a:moveTo>
                    <a:pt x="2847" y="1"/>
                  </a:moveTo>
                  <a:cubicBezTo>
                    <a:pt x="1890" y="1"/>
                    <a:pt x="63" y="2690"/>
                    <a:pt x="32" y="3809"/>
                  </a:cubicBezTo>
                  <a:cubicBezTo>
                    <a:pt x="1" y="4944"/>
                    <a:pt x="1489" y="5833"/>
                    <a:pt x="1489" y="5833"/>
                  </a:cubicBezTo>
                  <a:cubicBezTo>
                    <a:pt x="1489" y="5833"/>
                    <a:pt x="3218" y="5714"/>
                    <a:pt x="3704" y="4688"/>
                  </a:cubicBezTo>
                  <a:cubicBezTo>
                    <a:pt x="4190" y="3663"/>
                    <a:pt x="3762" y="365"/>
                    <a:pt x="2885" y="2"/>
                  </a:cubicBezTo>
                  <a:cubicBezTo>
                    <a:pt x="2872" y="1"/>
                    <a:pt x="2860" y="1"/>
                    <a:pt x="2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064;p52">
              <a:extLst>
                <a:ext uri="{FF2B5EF4-FFF2-40B4-BE49-F238E27FC236}">
                  <a16:creationId xmlns:a16="http://schemas.microsoft.com/office/drawing/2014/main" id="{4F9E2F59-EFD2-379D-1506-E6A685100EA6}"/>
                </a:ext>
              </a:extLst>
            </p:cNvPr>
            <p:cNvSpPr/>
            <p:nvPr/>
          </p:nvSpPr>
          <p:spPr>
            <a:xfrm>
              <a:off x="5139275" y="2441100"/>
              <a:ext cx="85800" cy="119400"/>
            </a:xfrm>
            <a:custGeom>
              <a:avLst/>
              <a:gdLst/>
              <a:ahLst/>
              <a:cxnLst/>
              <a:rect l="l" t="t" r="r" b="b"/>
              <a:pathLst>
                <a:path w="3432" h="4776" extrusionOk="0">
                  <a:moveTo>
                    <a:pt x="2331" y="0"/>
                  </a:moveTo>
                  <a:cubicBezTo>
                    <a:pt x="1547" y="0"/>
                    <a:pt x="52" y="2203"/>
                    <a:pt x="26" y="3119"/>
                  </a:cubicBezTo>
                  <a:cubicBezTo>
                    <a:pt x="1" y="4048"/>
                    <a:pt x="1220" y="4776"/>
                    <a:pt x="1220" y="4776"/>
                  </a:cubicBezTo>
                  <a:cubicBezTo>
                    <a:pt x="1220" y="4776"/>
                    <a:pt x="2636" y="4679"/>
                    <a:pt x="3034" y="3839"/>
                  </a:cubicBezTo>
                  <a:cubicBezTo>
                    <a:pt x="3432" y="3000"/>
                    <a:pt x="3082" y="298"/>
                    <a:pt x="2363" y="1"/>
                  </a:cubicBezTo>
                  <a:cubicBezTo>
                    <a:pt x="2352" y="1"/>
                    <a:pt x="2342"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065;p52">
              <a:extLst>
                <a:ext uri="{FF2B5EF4-FFF2-40B4-BE49-F238E27FC236}">
                  <a16:creationId xmlns:a16="http://schemas.microsoft.com/office/drawing/2014/main" id="{D0B45195-1E0E-2AB0-B306-1EA7CEA2D758}"/>
                </a:ext>
              </a:extLst>
            </p:cNvPr>
            <p:cNvSpPr/>
            <p:nvPr/>
          </p:nvSpPr>
          <p:spPr>
            <a:xfrm>
              <a:off x="5157675" y="2465650"/>
              <a:ext cx="50550" cy="70325"/>
            </a:xfrm>
            <a:custGeom>
              <a:avLst/>
              <a:gdLst/>
              <a:ahLst/>
              <a:cxnLst/>
              <a:rect l="l" t="t" r="r" b="b"/>
              <a:pathLst>
                <a:path w="2022" h="2813" extrusionOk="0">
                  <a:moveTo>
                    <a:pt x="1374" y="0"/>
                  </a:moveTo>
                  <a:cubicBezTo>
                    <a:pt x="912" y="0"/>
                    <a:pt x="30" y="1297"/>
                    <a:pt x="16" y="1837"/>
                  </a:cubicBezTo>
                  <a:cubicBezTo>
                    <a:pt x="1" y="2385"/>
                    <a:pt x="719" y="2813"/>
                    <a:pt x="719" y="2813"/>
                  </a:cubicBezTo>
                  <a:cubicBezTo>
                    <a:pt x="719" y="2813"/>
                    <a:pt x="1553" y="2756"/>
                    <a:pt x="1788" y="2261"/>
                  </a:cubicBezTo>
                  <a:cubicBezTo>
                    <a:pt x="2021" y="1767"/>
                    <a:pt x="1815" y="175"/>
                    <a:pt x="1392" y="1"/>
                  </a:cubicBezTo>
                  <a:cubicBezTo>
                    <a:pt x="1386" y="0"/>
                    <a:pt x="1380" y="0"/>
                    <a:pt x="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066;p52">
              <a:extLst>
                <a:ext uri="{FF2B5EF4-FFF2-40B4-BE49-F238E27FC236}">
                  <a16:creationId xmlns:a16="http://schemas.microsoft.com/office/drawing/2014/main" id="{145FA509-2B66-AD9E-71C2-8850182C537C}"/>
                </a:ext>
              </a:extLst>
            </p:cNvPr>
            <p:cNvSpPr/>
            <p:nvPr/>
          </p:nvSpPr>
          <p:spPr>
            <a:xfrm>
              <a:off x="5074475" y="2859425"/>
              <a:ext cx="42375" cy="76975"/>
            </a:xfrm>
            <a:custGeom>
              <a:avLst/>
              <a:gdLst/>
              <a:ahLst/>
              <a:cxnLst/>
              <a:rect l="l" t="t" r="r" b="b"/>
              <a:pathLst>
                <a:path w="1695" h="3079" extrusionOk="0">
                  <a:moveTo>
                    <a:pt x="161" y="0"/>
                  </a:moveTo>
                  <a:cubicBezTo>
                    <a:pt x="129" y="0"/>
                    <a:pt x="104" y="29"/>
                    <a:pt x="90" y="97"/>
                  </a:cubicBezTo>
                  <a:cubicBezTo>
                    <a:pt x="0" y="539"/>
                    <a:pt x="538" y="684"/>
                    <a:pt x="470" y="1286"/>
                  </a:cubicBezTo>
                  <a:cubicBezTo>
                    <a:pt x="403" y="1888"/>
                    <a:pt x="211" y="3079"/>
                    <a:pt x="211" y="3079"/>
                  </a:cubicBezTo>
                  <a:cubicBezTo>
                    <a:pt x="211" y="3079"/>
                    <a:pt x="579" y="1930"/>
                    <a:pt x="792" y="1363"/>
                  </a:cubicBezTo>
                  <a:cubicBezTo>
                    <a:pt x="1006" y="796"/>
                    <a:pt x="1549" y="910"/>
                    <a:pt x="1669" y="475"/>
                  </a:cubicBezTo>
                  <a:cubicBezTo>
                    <a:pt x="1694" y="385"/>
                    <a:pt x="1669" y="349"/>
                    <a:pt x="1613" y="349"/>
                  </a:cubicBezTo>
                  <a:cubicBezTo>
                    <a:pt x="1400" y="349"/>
                    <a:pt x="739" y="874"/>
                    <a:pt x="739" y="874"/>
                  </a:cubicBezTo>
                  <a:cubicBezTo>
                    <a:pt x="739" y="874"/>
                    <a:pt x="339"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067;p52">
              <a:extLst>
                <a:ext uri="{FF2B5EF4-FFF2-40B4-BE49-F238E27FC236}">
                  <a16:creationId xmlns:a16="http://schemas.microsoft.com/office/drawing/2014/main" id="{E83628ED-FF77-74BA-5907-1D4E89308707}"/>
                </a:ext>
              </a:extLst>
            </p:cNvPr>
            <p:cNvSpPr/>
            <p:nvPr/>
          </p:nvSpPr>
          <p:spPr>
            <a:xfrm>
              <a:off x="4841275" y="2714325"/>
              <a:ext cx="547850" cy="166950"/>
            </a:xfrm>
            <a:custGeom>
              <a:avLst/>
              <a:gdLst/>
              <a:ahLst/>
              <a:cxnLst/>
              <a:rect l="l" t="t" r="r" b="b"/>
              <a:pathLst>
                <a:path w="21914" h="6678" extrusionOk="0">
                  <a:moveTo>
                    <a:pt x="3786" y="1"/>
                  </a:moveTo>
                  <a:cubicBezTo>
                    <a:pt x="2692" y="1"/>
                    <a:pt x="1437" y="101"/>
                    <a:pt x="0" y="338"/>
                  </a:cubicBezTo>
                  <a:cubicBezTo>
                    <a:pt x="0" y="338"/>
                    <a:pt x="829" y="260"/>
                    <a:pt x="1961" y="260"/>
                  </a:cubicBezTo>
                  <a:cubicBezTo>
                    <a:pt x="3660" y="260"/>
                    <a:pt x="6041" y="437"/>
                    <a:pt x="7331" y="1321"/>
                  </a:cubicBezTo>
                  <a:cubicBezTo>
                    <a:pt x="9482" y="2795"/>
                    <a:pt x="10577" y="4546"/>
                    <a:pt x="10067" y="6678"/>
                  </a:cubicBezTo>
                  <a:cubicBezTo>
                    <a:pt x="10577" y="4546"/>
                    <a:pt x="12348" y="3480"/>
                    <a:pt x="14933" y="3141"/>
                  </a:cubicBezTo>
                  <a:cubicBezTo>
                    <a:pt x="15082" y="3122"/>
                    <a:pt x="15236" y="3113"/>
                    <a:pt x="15396" y="3113"/>
                  </a:cubicBezTo>
                  <a:cubicBezTo>
                    <a:pt x="18009" y="3113"/>
                    <a:pt x="21913" y="5585"/>
                    <a:pt x="21913" y="5585"/>
                  </a:cubicBezTo>
                  <a:cubicBezTo>
                    <a:pt x="18238" y="2884"/>
                    <a:pt x="15544" y="2191"/>
                    <a:pt x="13748" y="2191"/>
                  </a:cubicBezTo>
                  <a:cubicBezTo>
                    <a:pt x="11854" y="2191"/>
                    <a:pt x="10957" y="2961"/>
                    <a:pt x="10957" y="2961"/>
                  </a:cubicBezTo>
                  <a:cubicBezTo>
                    <a:pt x="10957" y="2961"/>
                    <a:pt x="9736" y="1"/>
                    <a:pt x="3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068;p52">
              <a:extLst>
                <a:ext uri="{FF2B5EF4-FFF2-40B4-BE49-F238E27FC236}">
                  <a16:creationId xmlns:a16="http://schemas.microsoft.com/office/drawing/2014/main" id="{4D3765DF-03E6-C8AC-A62C-FF04DE6B52AE}"/>
                </a:ext>
              </a:extLst>
            </p:cNvPr>
            <p:cNvSpPr/>
            <p:nvPr/>
          </p:nvSpPr>
          <p:spPr>
            <a:xfrm>
              <a:off x="5230525" y="3063550"/>
              <a:ext cx="1200" cy="4025"/>
            </a:xfrm>
            <a:custGeom>
              <a:avLst/>
              <a:gdLst/>
              <a:ahLst/>
              <a:cxnLst/>
              <a:rect l="l" t="t" r="r" b="b"/>
              <a:pathLst>
                <a:path w="48" h="161" extrusionOk="0">
                  <a:moveTo>
                    <a:pt x="47" y="1"/>
                  </a:moveTo>
                  <a:cubicBezTo>
                    <a:pt x="34" y="55"/>
                    <a:pt x="17" y="108"/>
                    <a:pt x="1" y="161"/>
                  </a:cubicBezTo>
                  <a:cubicBezTo>
                    <a:pt x="38" y="63"/>
                    <a:pt x="47" y="1"/>
                    <a:pt x="47" y="1"/>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069;p52">
              <a:extLst>
                <a:ext uri="{FF2B5EF4-FFF2-40B4-BE49-F238E27FC236}">
                  <a16:creationId xmlns:a16="http://schemas.microsoft.com/office/drawing/2014/main" id="{03356BA5-8EFB-BFA7-841F-7F6EFD4D94A1}"/>
                </a:ext>
              </a:extLst>
            </p:cNvPr>
            <p:cNvSpPr/>
            <p:nvPr/>
          </p:nvSpPr>
          <p:spPr>
            <a:xfrm>
              <a:off x="4885925" y="2980950"/>
              <a:ext cx="775" cy="4100"/>
            </a:xfrm>
            <a:custGeom>
              <a:avLst/>
              <a:gdLst/>
              <a:ahLst/>
              <a:cxnLst/>
              <a:rect l="l" t="t" r="r" b="b"/>
              <a:pathLst>
                <a:path w="31" h="164" extrusionOk="0">
                  <a:moveTo>
                    <a:pt x="30" y="0"/>
                  </a:moveTo>
                  <a:cubicBezTo>
                    <a:pt x="30" y="1"/>
                    <a:pt x="10" y="59"/>
                    <a:pt x="0" y="164"/>
                  </a:cubicBezTo>
                  <a:cubicBezTo>
                    <a:pt x="8" y="109"/>
                    <a:pt x="18" y="55"/>
                    <a:pt x="30"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070;p52">
              <a:extLst>
                <a:ext uri="{FF2B5EF4-FFF2-40B4-BE49-F238E27FC236}">
                  <a16:creationId xmlns:a16="http://schemas.microsoft.com/office/drawing/2014/main" id="{6709CFB1-0001-8F29-0591-17B3136D0F82}"/>
                </a:ext>
              </a:extLst>
            </p:cNvPr>
            <p:cNvSpPr/>
            <p:nvPr/>
          </p:nvSpPr>
          <p:spPr>
            <a:xfrm>
              <a:off x="4881775" y="2985025"/>
              <a:ext cx="348775" cy="122100"/>
            </a:xfrm>
            <a:custGeom>
              <a:avLst/>
              <a:gdLst/>
              <a:ahLst/>
              <a:cxnLst/>
              <a:rect l="l" t="t" r="r" b="b"/>
              <a:pathLst>
                <a:path w="13951" h="4884" extrusionOk="0">
                  <a:moveTo>
                    <a:pt x="166" y="1"/>
                  </a:moveTo>
                  <a:cubicBezTo>
                    <a:pt x="1" y="1036"/>
                    <a:pt x="615" y="2066"/>
                    <a:pt x="1917" y="2660"/>
                  </a:cubicBezTo>
                  <a:cubicBezTo>
                    <a:pt x="3554" y="3408"/>
                    <a:pt x="6442" y="4223"/>
                    <a:pt x="6442" y="4223"/>
                  </a:cubicBezTo>
                  <a:cubicBezTo>
                    <a:pt x="6442" y="4223"/>
                    <a:pt x="9386" y="4804"/>
                    <a:pt x="11184" y="4880"/>
                  </a:cubicBezTo>
                  <a:cubicBezTo>
                    <a:pt x="11246" y="4882"/>
                    <a:pt x="11307" y="4884"/>
                    <a:pt x="11368" y="4884"/>
                  </a:cubicBezTo>
                  <a:cubicBezTo>
                    <a:pt x="12700" y="4884"/>
                    <a:pt x="13643" y="4256"/>
                    <a:pt x="13951" y="3302"/>
                  </a:cubicBezTo>
                  <a:lnTo>
                    <a:pt x="13951" y="3302"/>
                  </a:lnTo>
                  <a:cubicBezTo>
                    <a:pt x="13829" y="3615"/>
                    <a:pt x="13411" y="4302"/>
                    <a:pt x="12011" y="4499"/>
                  </a:cubicBezTo>
                  <a:cubicBezTo>
                    <a:pt x="11800" y="4528"/>
                    <a:pt x="11565" y="4541"/>
                    <a:pt x="11314" y="4541"/>
                  </a:cubicBezTo>
                  <a:cubicBezTo>
                    <a:pt x="9390" y="4541"/>
                    <a:pt x="6551" y="3771"/>
                    <a:pt x="6551" y="3771"/>
                  </a:cubicBezTo>
                  <a:cubicBezTo>
                    <a:pt x="6551" y="3771"/>
                    <a:pt x="2869" y="3005"/>
                    <a:pt x="1352" y="1946"/>
                  </a:cubicBezTo>
                  <a:cubicBezTo>
                    <a:pt x="194" y="1138"/>
                    <a:pt x="131" y="335"/>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071;p52">
              <a:extLst>
                <a:ext uri="{FF2B5EF4-FFF2-40B4-BE49-F238E27FC236}">
                  <a16:creationId xmlns:a16="http://schemas.microsoft.com/office/drawing/2014/main" id="{B5004B9B-5D14-1019-58FD-09C0B9AFBFF3}"/>
                </a:ext>
              </a:extLst>
            </p:cNvPr>
            <p:cNvSpPr/>
            <p:nvPr/>
          </p:nvSpPr>
          <p:spPr>
            <a:xfrm>
              <a:off x="5075650" y="2527525"/>
              <a:ext cx="148150" cy="206225"/>
            </a:xfrm>
            <a:custGeom>
              <a:avLst/>
              <a:gdLst/>
              <a:ahLst/>
              <a:cxnLst/>
              <a:rect l="l" t="t" r="r" b="b"/>
              <a:pathLst>
                <a:path w="5926" h="8249" extrusionOk="0">
                  <a:moveTo>
                    <a:pt x="4026" y="1"/>
                  </a:moveTo>
                  <a:cubicBezTo>
                    <a:pt x="2672" y="1"/>
                    <a:pt x="89" y="3805"/>
                    <a:pt x="45" y="5388"/>
                  </a:cubicBezTo>
                  <a:cubicBezTo>
                    <a:pt x="1" y="6991"/>
                    <a:pt x="2106" y="8248"/>
                    <a:pt x="2106" y="8248"/>
                  </a:cubicBezTo>
                  <a:cubicBezTo>
                    <a:pt x="2106" y="8248"/>
                    <a:pt x="4551" y="8081"/>
                    <a:pt x="5239" y="6630"/>
                  </a:cubicBezTo>
                  <a:cubicBezTo>
                    <a:pt x="5926" y="5181"/>
                    <a:pt x="5320" y="515"/>
                    <a:pt x="4080" y="3"/>
                  </a:cubicBezTo>
                  <a:cubicBezTo>
                    <a:pt x="4062" y="2"/>
                    <a:pt x="4044" y="1"/>
                    <a:pt x="4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072;p52">
              <a:extLst>
                <a:ext uri="{FF2B5EF4-FFF2-40B4-BE49-F238E27FC236}">
                  <a16:creationId xmlns:a16="http://schemas.microsoft.com/office/drawing/2014/main" id="{243C25A7-5177-0501-CFAE-A16039E8BE3E}"/>
                </a:ext>
              </a:extLst>
            </p:cNvPr>
            <p:cNvSpPr/>
            <p:nvPr/>
          </p:nvSpPr>
          <p:spPr>
            <a:xfrm>
              <a:off x="5097300" y="2559725"/>
              <a:ext cx="105275" cy="147625"/>
            </a:xfrm>
            <a:custGeom>
              <a:avLst/>
              <a:gdLst/>
              <a:ahLst/>
              <a:cxnLst/>
              <a:rect l="l" t="t" r="r" b="b"/>
              <a:pathLst>
                <a:path w="4211" h="5905" extrusionOk="0">
                  <a:moveTo>
                    <a:pt x="2895" y="1"/>
                  </a:moveTo>
                  <a:lnTo>
                    <a:pt x="2893" y="6"/>
                  </a:lnTo>
                  <a:cubicBezTo>
                    <a:pt x="2888" y="6"/>
                    <a:pt x="2883" y="6"/>
                    <a:pt x="2877" y="6"/>
                  </a:cubicBezTo>
                  <a:cubicBezTo>
                    <a:pt x="1908" y="6"/>
                    <a:pt x="62" y="2726"/>
                    <a:pt x="29" y="3857"/>
                  </a:cubicBezTo>
                  <a:cubicBezTo>
                    <a:pt x="1" y="4929"/>
                    <a:pt x="1310" y="5783"/>
                    <a:pt x="1484" y="5892"/>
                  </a:cubicBezTo>
                  <a:lnTo>
                    <a:pt x="1482" y="5899"/>
                  </a:lnTo>
                  <a:cubicBezTo>
                    <a:pt x="1482" y="5899"/>
                    <a:pt x="1489" y="5899"/>
                    <a:pt x="1494" y="5898"/>
                  </a:cubicBezTo>
                  <a:cubicBezTo>
                    <a:pt x="1498" y="5900"/>
                    <a:pt x="1504" y="5905"/>
                    <a:pt x="1504" y="5905"/>
                  </a:cubicBezTo>
                  <a:lnTo>
                    <a:pt x="1505" y="5897"/>
                  </a:lnTo>
                  <a:cubicBezTo>
                    <a:pt x="1710" y="5879"/>
                    <a:pt x="3265" y="5710"/>
                    <a:pt x="3724" y="4742"/>
                  </a:cubicBezTo>
                  <a:cubicBezTo>
                    <a:pt x="4210" y="3713"/>
                    <a:pt x="3788" y="421"/>
                    <a:pt x="2915" y="12"/>
                  </a:cubicBezTo>
                  <a:lnTo>
                    <a:pt x="2916" y="6"/>
                  </a:lnTo>
                  <a:lnTo>
                    <a:pt x="2905" y="6"/>
                  </a:lnTo>
                  <a:cubicBezTo>
                    <a:pt x="2901" y="5"/>
                    <a:pt x="2898" y="2"/>
                    <a:pt x="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073;p52">
              <a:extLst>
                <a:ext uri="{FF2B5EF4-FFF2-40B4-BE49-F238E27FC236}">
                  <a16:creationId xmlns:a16="http://schemas.microsoft.com/office/drawing/2014/main" id="{031B2810-820B-9A52-698A-5809A1E1741E}"/>
                </a:ext>
              </a:extLst>
            </p:cNvPr>
            <p:cNvSpPr/>
            <p:nvPr/>
          </p:nvSpPr>
          <p:spPr>
            <a:xfrm>
              <a:off x="5123125" y="2594475"/>
              <a:ext cx="55950" cy="78450"/>
            </a:xfrm>
            <a:custGeom>
              <a:avLst/>
              <a:gdLst/>
              <a:ahLst/>
              <a:cxnLst/>
              <a:rect l="l" t="t" r="r" b="b"/>
              <a:pathLst>
                <a:path w="2238" h="3138" extrusionOk="0">
                  <a:moveTo>
                    <a:pt x="1538" y="0"/>
                  </a:moveTo>
                  <a:lnTo>
                    <a:pt x="1537" y="3"/>
                  </a:lnTo>
                  <a:cubicBezTo>
                    <a:pt x="1534" y="3"/>
                    <a:pt x="1531" y="3"/>
                    <a:pt x="1528" y="3"/>
                  </a:cubicBezTo>
                  <a:cubicBezTo>
                    <a:pt x="1013" y="3"/>
                    <a:pt x="32" y="1448"/>
                    <a:pt x="16" y="2049"/>
                  </a:cubicBezTo>
                  <a:cubicBezTo>
                    <a:pt x="0" y="2619"/>
                    <a:pt x="696" y="3073"/>
                    <a:pt x="788" y="3131"/>
                  </a:cubicBezTo>
                  <a:lnTo>
                    <a:pt x="787" y="3134"/>
                  </a:lnTo>
                  <a:lnTo>
                    <a:pt x="794" y="3134"/>
                  </a:lnTo>
                  <a:cubicBezTo>
                    <a:pt x="796" y="3135"/>
                    <a:pt x="799" y="3138"/>
                    <a:pt x="799" y="3138"/>
                  </a:cubicBezTo>
                  <a:lnTo>
                    <a:pt x="799" y="3133"/>
                  </a:lnTo>
                  <a:cubicBezTo>
                    <a:pt x="908" y="3124"/>
                    <a:pt x="1734" y="3034"/>
                    <a:pt x="1978" y="2520"/>
                  </a:cubicBezTo>
                  <a:cubicBezTo>
                    <a:pt x="2237" y="1973"/>
                    <a:pt x="2013" y="223"/>
                    <a:pt x="1548" y="6"/>
                  </a:cubicBezTo>
                  <a:lnTo>
                    <a:pt x="1549" y="3"/>
                  </a:lnTo>
                  <a:cubicBezTo>
                    <a:pt x="1549" y="3"/>
                    <a:pt x="1548" y="3"/>
                    <a:pt x="1547" y="3"/>
                  </a:cubicBezTo>
                  <a:cubicBezTo>
                    <a:pt x="1546" y="3"/>
                    <a:pt x="1544" y="3"/>
                    <a:pt x="1543" y="3"/>
                  </a:cubicBezTo>
                  <a:cubicBezTo>
                    <a:pt x="1542" y="2"/>
                    <a:pt x="1539" y="1"/>
                    <a:pt x="1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pic>
        <p:nvPicPr>
          <p:cNvPr id="8194" name="Picture 2">
            <a:extLst>
              <a:ext uri="{FF2B5EF4-FFF2-40B4-BE49-F238E27FC236}">
                <a16:creationId xmlns:a16="http://schemas.microsoft.com/office/drawing/2014/main" id="{E4F9413A-541C-8D20-910A-EB099E80F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4028"/>
            <a:ext cx="1848465" cy="184846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6599203"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a:t>
            </a:r>
            <a:r>
              <a:rPr lang="en-US" sz="2000">
                <a:solidFill>
                  <a:srgbClr val="8F287B"/>
                </a:solidFill>
              </a:rPr>
              <a:t>3</a:t>
            </a:r>
            <a:r>
              <a:rPr lang="en-US" sz="2000" b="1">
                <a:solidFill>
                  <a:srgbClr val="8F287B"/>
                </a:solidFill>
                <a:latin typeface="Cardo"/>
                <a:ea typeface="Cardo"/>
                <a:cs typeface="Cardo"/>
                <a:sym typeface="Cardo"/>
              </a:rPr>
              <a:t> – </a:t>
            </a:r>
            <a:br>
              <a:rPr lang="en-US" sz="2000" b="1">
                <a:solidFill>
                  <a:srgbClr val="8F287B"/>
                </a:solidFill>
                <a:latin typeface="Cardo"/>
                <a:ea typeface="Cardo"/>
                <a:cs typeface="Cardo"/>
                <a:sym typeface="Cardo"/>
              </a:rPr>
            </a:br>
            <a:br>
              <a:rPr lang="en-IN" sz="1200" i="0">
                <a:solidFill>
                  <a:schemeClr val="bg1">
                    <a:lumMod val="25000"/>
                  </a:schemeClr>
                </a:solidFill>
                <a:effectLst/>
                <a:latin typeface="Söhne"/>
              </a:rPr>
            </a:br>
            <a:r>
              <a:rPr lang="en-IN" sz="1200" i="0">
                <a:solidFill>
                  <a:schemeClr val="bg1">
                    <a:lumMod val="25000"/>
                  </a:schemeClr>
                </a:solidFill>
                <a:effectLst/>
                <a:latin typeface="Calibri" panose="020F0502020204030204" pitchFamily="34" charset="0"/>
                <a:cs typeface="Calibri" panose="020F0502020204030204" pitchFamily="34" charset="0"/>
              </a:rPr>
              <a:t>Help the traveller f</a:t>
            </a:r>
            <a:r>
              <a:rPr lang="en-IN" sz="1200">
                <a:solidFill>
                  <a:schemeClr val="bg1">
                    <a:lumMod val="25000"/>
                  </a:schemeClr>
                </a:solidFill>
                <a:latin typeface="Calibri" panose="020F0502020204030204" pitchFamily="34" charset="0"/>
                <a:cs typeface="Calibri" panose="020F0502020204030204" pitchFamily="34" charset="0"/>
              </a:rPr>
              <a:t>ilter between Railway station vs Metro station to reach a particular temple</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5501280" y="1232922"/>
            <a:ext cx="2640526" cy="2677656"/>
          </a:xfrm>
          <a:prstGeom prst="rect">
            <a:avLst/>
          </a:prstGeom>
          <a:noFill/>
        </p:spPr>
        <p:txBody>
          <a:bodyPr wrap="square">
            <a:spAutoFit/>
          </a:bodyPr>
          <a:lstStyle/>
          <a:p>
            <a:pPr algn="just"/>
            <a:endParaRPr lang="en-IN" sz="1200" b="1" i="0">
              <a:solidFill>
                <a:schemeClr val="bg1">
                  <a:lumMod val="25000"/>
                </a:schemeClr>
              </a:solidFill>
              <a:effectLst/>
              <a:latin typeface="Calibri" panose="020F0502020204030204" pitchFamily="34" charset="0"/>
              <a:cs typeface="Calibri" panose="020F0502020204030204" pitchFamily="34" charset="0"/>
            </a:endParaRPr>
          </a:p>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assists the traveller in deciding between railway stations and metro stations when planning their journey to a particular temple. It counts the number of stations falling under each category and focuses on the 'Train Station' transport type. By presenting a clear count of railway and metro stations, the query enables </a:t>
            </a:r>
            <a:r>
              <a:rPr lang="en-IN" sz="1200" b="1" i="0" err="1">
                <a:solidFill>
                  <a:schemeClr val="bg1">
                    <a:lumMod val="25000"/>
                  </a:schemeClr>
                </a:solidFill>
                <a:effectLst/>
                <a:latin typeface="Calibri" panose="020F0502020204030204" pitchFamily="34" charset="0"/>
                <a:cs typeface="Calibri" panose="020F0502020204030204" pitchFamily="34" charset="0"/>
              </a:rPr>
              <a:t>travelers</a:t>
            </a:r>
            <a:r>
              <a:rPr lang="en-IN" sz="1200" b="1" i="0">
                <a:solidFill>
                  <a:schemeClr val="bg1">
                    <a:lumMod val="25000"/>
                  </a:schemeClr>
                </a:solidFill>
                <a:effectLst/>
                <a:latin typeface="Calibri" panose="020F0502020204030204" pitchFamily="34" charset="0"/>
                <a:cs typeface="Calibri" panose="020F0502020204030204" pitchFamily="34" charset="0"/>
              </a:rPr>
              <a:t> to make informed choices regarding their transportation options for reaching the temple.</a:t>
            </a:r>
            <a:br>
              <a:rPr lang="en-IN" sz="1200" b="1" i="0">
                <a:solidFill>
                  <a:schemeClr val="bg1">
                    <a:lumMod val="25000"/>
                  </a:schemeClr>
                </a:solidFill>
                <a:effectLst/>
                <a:latin typeface="Calibri" panose="020F0502020204030204" pitchFamily="34" charset="0"/>
                <a:cs typeface="Calibri" panose="020F0502020204030204" pitchFamily="34" charset="0"/>
              </a:rPr>
            </a:br>
            <a:endParaRPr lang="en-IN" sz="1200" b="1" i="0">
              <a:solidFill>
                <a:schemeClr val="bg1">
                  <a:lumMod val="25000"/>
                </a:schemeClr>
              </a:solidFill>
              <a:effectLst/>
              <a:latin typeface="Calibri" panose="020F0502020204030204" pitchFamily="34" charset="0"/>
              <a:cs typeface="Calibri" panose="020F0502020204030204" pitchFamily="34" charset="0"/>
            </a:endParaRPr>
          </a:p>
        </p:txBody>
      </p:sp>
      <p:pic>
        <p:nvPicPr>
          <p:cNvPr id="6146" name="Picture 2" descr="image">
            <a:extLst>
              <a:ext uri="{FF2B5EF4-FFF2-40B4-BE49-F238E27FC236}">
                <a16:creationId xmlns:a16="http://schemas.microsoft.com/office/drawing/2014/main" id="{52908120-6E40-9783-8077-6E2CE1053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823" y="1216258"/>
            <a:ext cx="3970219" cy="21972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51C1D88-5CDE-7471-5089-B48D60CB0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822" y="3557937"/>
            <a:ext cx="3970219" cy="4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47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7034631"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4 – </a:t>
            </a:r>
            <a:br>
              <a:rPr lang="en-US" sz="2000" b="1">
                <a:solidFill>
                  <a:schemeClr val="dk1"/>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a:solidFill>
                  <a:schemeClr val="bg1">
                    <a:lumMod val="25000"/>
                  </a:schemeClr>
                </a:solidFill>
                <a:latin typeface="Calibri" panose="020F0502020204030204" pitchFamily="34" charset="0"/>
                <a:cs typeface="Calibri" panose="020F0502020204030204" pitchFamily="34" charset="0"/>
              </a:rPr>
              <a:t>To see the maximum number no of temples in a region dedicated to a god, when the traveller is attending a festival after September</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4572000" y="1421743"/>
            <a:ext cx="3439177" cy="2123658"/>
          </a:xfrm>
          <a:prstGeom prst="rect">
            <a:avLst/>
          </a:prstGeom>
          <a:noFill/>
        </p:spPr>
        <p:txBody>
          <a:bodyPr wrap="square">
            <a:spAutoFit/>
          </a:bodyPr>
          <a:lstStyle/>
          <a:p>
            <a:pPr algn="just"/>
            <a:br>
              <a:rPr lang="en-IN" sz="1200" b="1">
                <a:solidFill>
                  <a:schemeClr val="bg1">
                    <a:lumMod val="25000"/>
                  </a:schemeClr>
                </a:solidFill>
                <a:latin typeface="Calibri" panose="020F0502020204030204" pitchFamily="34" charset="0"/>
                <a:cs typeface="Calibri" panose="020F0502020204030204" pitchFamily="34" charset="0"/>
              </a:rPr>
            </a:br>
            <a:r>
              <a:rPr lang="en-IN" sz="1200" b="1" i="0">
                <a:solidFill>
                  <a:schemeClr val="bg1">
                    <a:lumMod val="25000"/>
                  </a:schemeClr>
                </a:solidFill>
                <a:effectLst/>
                <a:latin typeface="Calibri" panose="020F0502020204030204" pitchFamily="34" charset="0"/>
                <a:cs typeface="Calibri" panose="020F0502020204030204" pitchFamily="34" charset="0"/>
              </a:rPr>
              <a:t>This query serves to determine the region with the highest number of temples dedicated to a specific god when the traveller is planning to attend a festival after September. It accomplishes this by counting the temples devoted to the chosen deity within each state, considering festival timings. The results are then sorted in descending order of temple count, revealing the region with the most temples for the traveller to explore.</a:t>
            </a:r>
            <a:br>
              <a:rPr lang="en-IN" sz="1200" b="1" i="0">
                <a:solidFill>
                  <a:schemeClr val="bg1">
                    <a:lumMod val="25000"/>
                  </a:schemeClr>
                </a:solidFill>
                <a:effectLst/>
                <a:latin typeface="Calibri" panose="020F0502020204030204" pitchFamily="34" charset="0"/>
                <a:cs typeface="Calibri" panose="020F0502020204030204" pitchFamily="34" charset="0"/>
              </a:rPr>
            </a:br>
            <a:endParaRPr lang="en-IN" sz="1200" b="1" i="0">
              <a:solidFill>
                <a:schemeClr val="bg1">
                  <a:lumMod val="25000"/>
                </a:schemeClr>
              </a:solidFill>
              <a:effectLst/>
              <a:latin typeface="Calibri" panose="020F0502020204030204" pitchFamily="34" charset="0"/>
              <a:cs typeface="Calibri" panose="020F0502020204030204" pitchFamily="34" charset="0"/>
            </a:endParaRPr>
          </a:p>
        </p:txBody>
      </p:sp>
      <p:pic>
        <p:nvPicPr>
          <p:cNvPr id="8196" name="Picture 4">
            <a:extLst>
              <a:ext uri="{FF2B5EF4-FFF2-40B4-BE49-F238E27FC236}">
                <a16:creationId xmlns:a16="http://schemas.microsoft.com/office/drawing/2014/main" id="{3ABEFEBB-576A-AA6A-6AAB-1424BFB5E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701" y="1341426"/>
            <a:ext cx="3050896" cy="2916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1E2E3939-8EF7-2F34-35B8-A673B198D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824" y="4380270"/>
            <a:ext cx="3050894" cy="60827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0429B01F-83F3-A668-0AC3-89E4D2DE71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427"/>
          <a:stretch/>
        </p:blipFill>
        <p:spPr bwMode="auto">
          <a:xfrm>
            <a:off x="4183718" y="3152433"/>
            <a:ext cx="2290824" cy="183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93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7034631"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5 – </a:t>
            </a:r>
            <a:br>
              <a:rPr lang="en-US" sz="2000" b="1">
                <a:solidFill>
                  <a:schemeClr val="dk1"/>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a:solidFill>
                  <a:schemeClr val="bg1">
                    <a:lumMod val="25000"/>
                  </a:schemeClr>
                </a:solidFill>
                <a:latin typeface="Calibri" panose="020F0502020204030204" pitchFamily="34" charset="0"/>
                <a:cs typeface="Calibri" panose="020F0502020204030204" pitchFamily="34" charset="0"/>
              </a:rPr>
              <a:t>The traveller wants to know are there any other names Lord Shiva, Lord Vishnu and Lord Ganapathi are referred by and how many scriptures associated with these gods for better understanding?</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pic>
        <p:nvPicPr>
          <p:cNvPr id="12292" name="Picture 4">
            <a:extLst>
              <a:ext uri="{FF2B5EF4-FFF2-40B4-BE49-F238E27FC236}">
                <a16:creationId xmlns:a16="http://schemas.microsoft.com/office/drawing/2014/main" id="{72B60439-976D-5F12-E6A9-0CE0B23BA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421" y="3638166"/>
            <a:ext cx="3563668" cy="864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BAA9DF-289F-F747-443D-6AC26AE3C492}"/>
              </a:ext>
            </a:extLst>
          </p:cNvPr>
          <p:cNvSpPr txBox="1"/>
          <p:nvPr/>
        </p:nvSpPr>
        <p:spPr>
          <a:xfrm>
            <a:off x="6013345" y="1368013"/>
            <a:ext cx="2489099" cy="2308324"/>
          </a:xfrm>
          <a:prstGeom prst="rect">
            <a:avLst/>
          </a:prstGeom>
          <a:noFill/>
        </p:spPr>
        <p:txBody>
          <a:bodyPr wrap="square">
            <a:spAutoFit/>
          </a:bodyPr>
          <a:lstStyle/>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assists the traveller in discovering alternative names for Lord Shiva, Lord Vishnu, and Lord Ganapati while also providing insights into the number of scriptures associated with these deities. This information enriches the traveller's understanding of these revered deities and their references in various scriptures, making it easier to explore their diverse aspects and significance.</a:t>
            </a:r>
            <a:endParaRPr lang="en-US" sz="1200" b="1">
              <a:solidFill>
                <a:schemeClr val="bg1">
                  <a:lumMod val="25000"/>
                </a:schemeClr>
              </a:solidFill>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1D63472F-950C-9DDF-A846-97F504C4B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35826"/>
            <a:ext cx="2930232" cy="240767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a:extLst>
              <a:ext uri="{FF2B5EF4-FFF2-40B4-BE49-F238E27FC236}">
                <a16:creationId xmlns:a16="http://schemas.microsoft.com/office/drawing/2014/main" id="{7470414D-7D10-AAEC-3EDF-42F5A2F59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511" y="1250677"/>
            <a:ext cx="4123578" cy="218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42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7034631"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6 – </a:t>
            </a:r>
            <a:br>
              <a:rPr lang="en-US" sz="2000" b="1">
                <a:solidFill>
                  <a:srgbClr val="8F287B"/>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a:solidFill>
                  <a:schemeClr val="bg1">
                    <a:lumMod val="25000"/>
                  </a:schemeClr>
                </a:solidFill>
                <a:latin typeface="Calibri" panose="020F0502020204030204" pitchFamily="34" charset="0"/>
                <a:cs typeface="Calibri" panose="020F0502020204030204" pitchFamily="34" charset="0"/>
              </a:rPr>
              <a:t>The traveller wants to see if there are other temples you can visit from Chandigarh airport where he can worship more than 5 gods at these temples</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4234525" y="1182734"/>
            <a:ext cx="3847029" cy="1938992"/>
          </a:xfrm>
          <a:prstGeom prst="rect">
            <a:avLst/>
          </a:prstGeom>
          <a:noFill/>
        </p:spPr>
        <p:txBody>
          <a:bodyPr wrap="square">
            <a:spAutoFit/>
          </a:bodyPr>
          <a:lstStyle/>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aids the traveller in identifying temples in proximity to Chandigarh Airport, where they can engage in worship of more than five different gods. By connecting data from multiple tables, including "Temple," "</a:t>
            </a:r>
            <a:r>
              <a:rPr lang="en-IN" sz="1200" b="1" i="0" err="1">
                <a:solidFill>
                  <a:schemeClr val="bg1">
                    <a:lumMod val="25000"/>
                  </a:schemeClr>
                </a:solidFill>
                <a:effectLst/>
                <a:latin typeface="Calibri" panose="020F0502020204030204" pitchFamily="34" charset="0"/>
                <a:cs typeface="Calibri" panose="020F0502020204030204" pitchFamily="34" charset="0"/>
              </a:rPr>
              <a:t>Temple_Transport</a:t>
            </a:r>
            <a:r>
              <a:rPr lang="en-IN" sz="1200" b="1" i="0">
                <a:solidFill>
                  <a:schemeClr val="bg1">
                    <a:lumMod val="25000"/>
                  </a:schemeClr>
                </a:solidFill>
                <a:effectLst/>
                <a:latin typeface="Calibri" panose="020F0502020204030204" pitchFamily="34" charset="0"/>
                <a:cs typeface="Calibri" panose="020F0502020204030204" pitchFamily="34" charset="0"/>
              </a:rPr>
              <a:t>,” "Transport," "</a:t>
            </a:r>
            <a:r>
              <a:rPr lang="en-IN" sz="1200" b="1" i="0" err="1">
                <a:solidFill>
                  <a:schemeClr val="bg1">
                    <a:lumMod val="25000"/>
                  </a:schemeClr>
                </a:solidFill>
                <a:effectLst/>
                <a:latin typeface="Calibri" panose="020F0502020204030204" pitchFamily="34" charset="0"/>
                <a:cs typeface="Calibri" panose="020F0502020204030204" pitchFamily="34" charset="0"/>
              </a:rPr>
              <a:t>God_Temple</a:t>
            </a:r>
            <a:r>
              <a:rPr lang="en-IN" sz="1200" b="1" i="0">
                <a:solidFill>
                  <a:schemeClr val="bg1">
                    <a:lumMod val="25000"/>
                  </a:schemeClr>
                </a:solidFill>
                <a:effectLst/>
                <a:latin typeface="Calibri" panose="020F0502020204030204" pitchFamily="34" charset="0"/>
                <a:cs typeface="Calibri" panose="020F0502020204030204" pitchFamily="34" charset="0"/>
              </a:rPr>
              <a:t>," and "God," the query establishes links between temples, modes of transportation, gods, and their worship practices. It narrows down the results to temples near Chandigarh Airport, ensuring convenient access for travellers. </a:t>
            </a:r>
          </a:p>
        </p:txBody>
      </p:sp>
      <p:pic>
        <p:nvPicPr>
          <p:cNvPr id="13314" name="Picture 2">
            <a:extLst>
              <a:ext uri="{FF2B5EF4-FFF2-40B4-BE49-F238E27FC236}">
                <a16:creationId xmlns:a16="http://schemas.microsoft.com/office/drawing/2014/main" id="{8E789662-26A6-6433-67A1-E01C0A59C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37" y="1182734"/>
            <a:ext cx="2819658" cy="258807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3F76765-C877-791C-B1DB-604F6AD0A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237" y="3960766"/>
            <a:ext cx="2864717" cy="46318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C6B843D-AB5D-7496-DEC3-61CF67AA7B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234" y="3157394"/>
            <a:ext cx="1858603" cy="198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335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4" y="234225"/>
            <a:ext cx="6224032"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7 – </a:t>
            </a:r>
            <a:br>
              <a:rPr lang="en-US" sz="2000" b="1">
                <a:solidFill>
                  <a:srgbClr val="8F287B"/>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i="0">
                <a:solidFill>
                  <a:schemeClr val="bg1">
                    <a:lumMod val="25000"/>
                  </a:schemeClr>
                </a:solidFill>
                <a:effectLst/>
                <a:latin typeface="Calibri" panose="020F0502020204030204" pitchFamily="34" charset="0"/>
                <a:cs typeface="Calibri" panose="020F0502020204030204" pitchFamily="34" charset="0"/>
              </a:rPr>
              <a:t>The traveller wants to know which gods will have at least 2 festivals if he visits between 5th and 25th of the October </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4530247" y="1753875"/>
            <a:ext cx="3524236" cy="1938992"/>
          </a:xfrm>
          <a:prstGeom prst="rect">
            <a:avLst/>
          </a:prstGeom>
          <a:noFill/>
        </p:spPr>
        <p:txBody>
          <a:bodyPr wrap="square">
            <a:spAutoFit/>
          </a:bodyPr>
          <a:lstStyle/>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assists the traveller in identifying gods associated with at least two festivals that coincide with a visit between the 5th and 25th of October. The query focuses on festivals occurring within the month of October and between the specified date range. After grouping the results by god name, it filters out gods with fewer than two festivals. The query finally presents the results in ascending order of festival count, revealing the deities with multiple festivals during the traveller's intended visit period.</a:t>
            </a:r>
          </a:p>
        </p:txBody>
      </p:sp>
      <p:pic>
        <p:nvPicPr>
          <p:cNvPr id="10242" name="Picture 2">
            <a:extLst>
              <a:ext uri="{FF2B5EF4-FFF2-40B4-BE49-F238E27FC236}">
                <a16:creationId xmlns:a16="http://schemas.microsoft.com/office/drawing/2014/main" id="{6915B202-2E06-023D-2928-AFD5B0B80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517" y="1273078"/>
            <a:ext cx="3291131" cy="26578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a:extLst>
              <a:ext uri="{FF2B5EF4-FFF2-40B4-BE49-F238E27FC236}">
                <a16:creationId xmlns:a16="http://schemas.microsoft.com/office/drawing/2014/main" id="{30ED2CB1-FE32-B16E-D3DA-3D043B567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093" y="4047382"/>
            <a:ext cx="1861978" cy="91419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D666767D-A2AC-AE2C-B45A-9F86B6ED8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6280" y="36794"/>
            <a:ext cx="1961258" cy="165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5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7034631"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8 – </a:t>
            </a:r>
            <a:br>
              <a:rPr lang="en-US" sz="2000" b="1">
                <a:solidFill>
                  <a:srgbClr val="8F287B"/>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a:solidFill>
                  <a:schemeClr val="bg1">
                    <a:lumMod val="25000"/>
                  </a:schemeClr>
                </a:solidFill>
                <a:latin typeface="Calibri" panose="020F0502020204030204" pitchFamily="34" charset="0"/>
                <a:cs typeface="Calibri" panose="020F0502020204030204" pitchFamily="34" charset="0"/>
              </a:rPr>
              <a:t>A traveller seeks to determine the month with the most festivals dedicated to Lord Krishna to plan their travel schedule accordingly.</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5707626" y="1503271"/>
            <a:ext cx="2917073" cy="1938992"/>
          </a:xfrm>
          <a:prstGeom prst="rect">
            <a:avLst/>
          </a:prstGeom>
          <a:noFill/>
        </p:spPr>
        <p:txBody>
          <a:bodyPr wrap="square">
            <a:spAutoFit/>
          </a:bodyPr>
          <a:lstStyle/>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assists the traveller in pinpointing the month with the highest number of festivals dedicated to Lord Krishna, aiding them in planning their travel schedule accordingly. Armed with this insight, the traveller can align their visit to immerse in the vibrant festivities and spiritual experiences associated with Lord Krishna during the peak festival month.</a:t>
            </a:r>
          </a:p>
        </p:txBody>
      </p:sp>
      <p:pic>
        <p:nvPicPr>
          <p:cNvPr id="15362" name="Picture 2">
            <a:extLst>
              <a:ext uri="{FF2B5EF4-FFF2-40B4-BE49-F238E27FC236}">
                <a16:creationId xmlns:a16="http://schemas.microsoft.com/office/drawing/2014/main" id="{105C5DB7-F05D-355E-E12B-52F022E48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257" y="1385748"/>
            <a:ext cx="348615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63364A6C-AE08-183C-7B27-8D3E4C7F4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861" y="3966265"/>
            <a:ext cx="2778941" cy="6075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B6999123-547A-EE71-A5F7-10D02403D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9" y="1385748"/>
            <a:ext cx="1996828" cy="373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0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6"/>
            <a:ext cx="7034631" cy="697592"/>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9 – </a:t>
            </a:r>
            <a:br>
              <a:rPr lang="en-US" sz="2000" b="1">
                <a:solidFill>
                  <a:schemeClr val="dk1"/>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i="0">
                <a:solidFill>
                  <a:schemeClr val="bg1">
                    <a:lumMod val="25000"/>
                  </a:schemeClr>
                </a:solidFill>
                <a:effectLst/>
                <a:latin typeface="Calibri" panose="020F0502020204030204" pitchFamily="34" charset="0"/>
                <a:cs typeface="Calibri" panose="020F0502020204030204" pitchFamily="34" charset="0"/>
              </a:rPr>
              <a:t>Out of curiosity the traveller wants to know the Total Number Gods and Goddesses in India</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4747172" y="1155665"/>
            <a:ext cx="3644660" cy="1754326"/>
          </a:xfrm>
          <a:prstGeom prst="rect">
            <a:avLst/>
          </a:prstGeom>
          <a:noFill/>
        </p:spPr>
        <p:txBody>
          <a:bodyPr wrap="square">
            <a:spAutoFit/>
          </a:bodyPr>
          <a:lstStyle/>
          <a:p>
            <a:pPr algn="just"/>
            <a:r>
              <a:rPr lang="en-IN" sz="1200" b="1" i="0">
                <a:solidFill>
                  <a:schemeClr val="bg1">
                    <a:lumMod val="25000"/>
                  </a:schemeClr>
                </a:solidFill>
                <a:effectLst/>
                <a:latin typeface="Calibri" panose="020F0502020204030204" pitchFamily="34" charset="0"/>
                <a:cs typeface="Calibri" panose="020F0502020204030204" pitchFamily="34" charset="0"/>
              </a:rPr>
              <a:t>This query serves the traveller's curiosity by calculating the total number of gods and goddesses in India. It achieves this by distinguishing between male deities with names ending in '%Lord' and female deities with names containing 'goddess.' Drawing data from the "God" table, the query provides a comprehensive count of gods and goddesses, offering insights into the rich and diverse pantheon of deities worshipped in India.</a:t>
            </a:r>
          </a:p>
        </p:txBody>
      </p:sp>
      <p:pic>
        <p:nvPicPr>
          <p:cNvPr id="16386" name="Picture 2">
            <a:extLst>
              <a:ext uri="{FF2B5EF4-FFF2-40B4-BE49-F238E27FC236}">
                <a16:creationId xmlns:a16="http://schemas.microsoft.com/office/drawing/2014/main" id="{7698F7B9-D7C6-A075-C274-65FE227EB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88" y="1279522"/>
            <a:ext cx="3727450" cy="10985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488828C6-B7E9-E52F-7B7F-70BFA0CB4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542" y="2507301"/>
            <a:ext cx="2267039" cy="51625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7080EC4F-3269-600D-AD01-E216FD29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120" y="2847226"/>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3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6" name="Google Shape;3875;p50">
            <a:extLst>
              <a:ext uri="{FF2B5EF4-FFF2-40B4-BE49-F238E27FC236}">
                <a16:creationId xmlns:a16="http://schemas.microsoft.com/office/drawing/2014/main" id="{CE2EB770-09F8-25BE-7521-5A7FB36473BB}"/>
              </a:ext>
            </a:extLst>
          </p:cNvPr>
          <p:cNvSpPr txBox="1">
            <a:spLocks noGrp="1"/>
          </p:cNvSpPr>
          <p:nvPr>
            <p:ph type="title"/>
          </p:nvPr>
        </p:nvSpPr>
        <p:spPr>
          <a:xfrm>
            <a:off x="1046923" y="234225"/>
            <a:ext cx="7034631" cy="837635"/>
          </a:xfrm>
          <a:prstGeom prst="rect">
            <a:avLst/>
          </a:prstGeom>
        </p:spPr>
        <p:txBody>
          <a:bodyPr spcFirstLastPara="1" wrap="square" lIns="91425" tIns="0" rIns="91425" bIns="91425" anchor="t" anchorCtr="0">
            <a:noAutofit/>
          </a:bodyPr>
          <a:lstStyle/>
          <a:p>
            <a:r>
              <a:rPr lang="en-US" sz="2000" b="1">
                <a:solidFill>
                  <a:srgbClr val="8F287B"/>
                </a:solidFill>
                <a:latin typeface="Cardo"/>
                <a:ea typeface="Cardo"/>
                <a:cs typeface="Cardo"/>
                <a:sym typeface="Cardo"/>
              </a:rPr>
              <a:t>SQL Query 10 – </a:t>
            </a:r>
            <a:br>
              <a:rPr lang="en-US" sz="2000" b="1">
                <a:solidFill>
                  <a:srgbClr val="8F287B"/>
                </a:solidFill>
                <a:latin typeface="Cardo"/>
                <a:ea typeface="Cardo"/>
                <a:cs typeface="Cardo"/>
                <a:sym typeface="Cardo"/>
              </a:rPr>
            </a:br>
            <a:br>
              <a:rPr lang="en-IN" sz="1200">
                <a:solidFill>
                  <a:schemeClr val="bg1">
                    <a:lumMod val="25000"/>
                  </a:schemeClr>
                </a:solidFill>
                <a:latin typeface="Calibri" panose="020F0502020204030204" pitchFamily="34" charset="0"/>
                <a:cs typeface="Calibri" panose="020F0502020204030204" pitchFamily="34" charset="0"/>
              </a:rPr>
            </a:br>
            <a:r>
              <a:rPr lang="en-IN" sz="1200">
                <a:solidFill>
                  <a:schemeClr val="bg1">
                    <a:lumMod val="25000"/>
                  </a:schemeClr>
                </a:solidFill>
                <a:latin typeface="Calibri" panose="020F0502020204030204" pitchFamily="34" charset="0"/>
                <a:cs typeface="Calibri" panose="020F0502020204030204" pitchFamily="34" charset="0"/>
              </a:rPr>
              <a:t>Our traveller seems to be a devotee of “Lord Vishnu”  and wants to know the state that has the most number of temples for the god “Lord Vishnu”</a:t>
            </a:r>
            <a:br>
              <a:rPr lang="en-US" sz="1200" u="sng">
                <a:solidFill>
                  <a:schemeClr val="bg1">
                    <a:lumMod val="25000"/>
                  </a:schemeClr>
                </a:solidFill>
                <a:latin typeface="Cardo"/>
                <a:ea typeface="Cardo"/>
                <a:cs typeface="Cardo"/>
                <a:sym typeface="Cardo"/>
              </a:rPr>
            </a:br>
            <a:endParaRPr sz="2000">
              <a:solidFill>
                <a:schemeClr val="bg1">
                  <a:lumMod val="25000"/>
                </a:schemeClr>
              </a:solidFill>
            </a:endParaRPr>
          </a:p>
        </p:txBody>
      </p:sp>
      <p:sp>
        <p:nvSpPr>
          <p:cNvPr id="4106" name="Google Shape;3725;p47">
            <a:extLst>
              <a:ext uri="{FF2B5EF4-FFF2-40B4-BE49-F238E27FC236}">
                <a16:creationId xmlns:a16="http://schemas.microsoft.com/office/drawing/2014/main" id="{45EC243F-915F-3270-467C-ABBD2210714E}"/>
              </a:ext>
            </a:extLst>
          </p:cNvPr>
          <p:cNvSpPr txBox="1">
            <a:spLocks/>
          </p:cNvSpPr>
          <p:nvPr/>
        </p:nvSpPr>
        <p:spPr>
          <a:xfrm>
            <a:off x="5764089" y="1611361"/>
            <a:ext cx="3050895" cy="30884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IN" sz="1100" b="1">
              <a:solidFill>
                <a:schemeClr val="tx2">
                  <a:lumMod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3D82AE6-20A4-6ED8-FFF7-B334C42056CD}"/>
              </a:ext>
            </a:extLst>
          </p:cNvPr>
          <p:cNvSpPr txBox="1"/>
          <p:nvPr/>
        </p:nvSpPr>
        <p:spPr>
          <a:xfrm>
            <a:off x="5840362" y="1425282"/>
            <a:ext cx="2970050" cy="2123658"/>
          </a:xfrm>
          <a:prstGeom prst="rect">
            <a:avLst/>
          </a:prstGeom>
          <a:noFill/>
        </p:spPr>
        <p:txBody>
          <a:bodyPr wrap="square">
            <a:spAutoFit/>
          </a:bodyPr>
          <a:lstStyle/>
          <a:p>
            <a:pPr algn="just"/>
            <a:r>
              <a:rPr lang="en-IN" sz="1100" b="1" i="0">
                <a:solidFill>
                  <a:schemeClr val="bg1">
                    <a:lumMod val="25000"/>
                  </a:schemeClr>
                </a:solidFill>
                <a:effectLst/>
                <a:latin typeface="Söhne"/>
              </a:rPr>
              <a:t>This query is designed for the devoted traveller of Lord Vishnu, aiming to uncover the Indian state with the greatest number of temples dedicated to "Lord Vishnu." By combining data from the "Temple," "</a:t>
            </a:r>
            <a:r>
              <a:rPr lang="en-IN" sz="1100" b="1" i="0" err="1">
                <a:solidFill>
                  <a:schemeClr val="bg1">
                    <a:lumMod val="25000"/>
                  </a:schemeClr>
                </a:solidFill>
                <a:effectLst/>
                <a:latin typeface="Söhne"/>
              </a:rPr>
              <a:t>God_Temple</a:t>
            </a:r>
            <a:r>
              <a:rPr lang="en-IN" sz="1100" b="1" i="0">
                <a:solidFill>
                  <a:schemeClr val="bg1">
                    <a:lumMod val="25000"/>
                  </a:schemeClr>
                </a:solidFill>
                <a:effectLst/>
                <a:latin typeface="Söhne"/>
              </a:rPr>
              <a:t>," and "God" tables through inner joins, the query counts the temples associated with this deity in each state. It then identifies the state with the highest temple count for "Lord Vishnu," allowing the traveller to plan a meaningful and spiritually enriching journey to a region known for its devotion to this revered god.</a:t>
            </a:r>
            <a:endParaRPr lang="en-IN" sz="1000" b="1" i="0">
              <a:solidFill>
                <a:schemeClr val="bg1">
                  <a:lumMod val="25000"/>
                </a:schemeClr>
              </a:solidFill>
              <a:effectLst/>
              <a:latin typeface="Calibri" panose="020F0502020204030204" pitchFamily="34" charset="0"/>
              <a:cs typeface="Calibri" panose="020F0502020204030204" pitchFamily="34" charset="0"/>
            </a:endParaRPr>
          </a:p>
        </p:txBody>
      </p:sp>
      <p:pic>
        <p:nvPicPr>
          <p:cNvPr id="17410" name="Picture 2">
            <a:extLst>
              <a:ext uri="{FF2B5EF4-FFF2-40B4-BE49-F238E27FC236}">
                <a16:creationId xmlns:a16="http://schemas.microsoft.com/office/drawing/2014/main" id="{B0DA6B53-B0EA-4BDD-E837-BB1D7EBDB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04" y="1262380"/>
            <a:ext cx="3468455" cy="212365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90EA42FD-2707-C2EA-896E-496079CB5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14" y="3492209"/>
            <a:ext cx="2943433" cy="50776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4166B85A-E215-C2B8-7472-8C1D1F26A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78" y="2324209"/>
            <a:ext cx="1761511" cy="23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87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sp>
        <p:nvSpPr>
          <p:cNvPr id="4129" name="Google Shape;4129;p56"/>
          <p:cNvSpPr txBox="1">
            <a:spLocks noGrp="1"/>
          </p:cNvSpPr>
          <p:nvPr>
            <p:ph type="title"/>
          </p:nvPr>
        </p:nvSpPr>
        <p:spPr>
          <a:xfrm>
            <a:off x="2496967" y="1880775"/>
            <a:ext cx="4148700" cy="13849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8F287B"/>
                </a:solidFill>
              </a:rPr>
              <a:t>Thank You</a:t>
            </a:r>
            <a:br>
              <a:rPr lang="en-US">
                <a:solidFill>
                  <a:srgbClr val="8F287B"/>
                </a:solidFill>
              </a:rPr>
            </a:br>
            <a:r>
              <a:rPr lang="en-US" sz="2800">
                <a:solidFill>
                  <a:srgbClr val="8F287B"/>
                </a:solidFill>
              </a:rPr>
              <a:t>Q &amp; A</a:t>
            </a:r>
            <a:endParaRPr>
              <a:solidFill>
                <a:srgbClr val="8F287B"/>
              </a:solidFill>
            </a:endParaRPr>
          </a:p>
        </p:txBody>
      </p:sp>
      <p:grpSp>
        <p:nvGrpSpPr>
          <p:cNvPr id="4134" name="Google Shape;4134;p56"/>
          <p:cNvGrpSpPr/>
          <p:nvPr/>
        </p:nvGrpSpPr>
        <p:grpSpPr>
          <a:xfrm rot="-912294">
            <a:off x="392657" y="1730969"/>
            <a:ext cx="1474498" cy="1618893"/>
            <a:chOff x="4354525" y="1278225"/>
            <a:chExt cx="669875" cy="735475"/>
          </a:xfrm>
        </p:grpSpPr>
        <p:sp>
          <p:nvSpPr>
            <p:cNvPr id="4135" name="Google Shape;4135;p56"/>
            <p:cNvSpPr/>
            <p:nvPr/>
          </p:nvSpPr>
          <p:spPr>
            <a:xfrm>
              <a:off x="4422525" y="1278225"/>
              <a:ext cx="573575" cy="285425"/>
            </a:xfrm>
            <a:custGeom>
              <a:avLst/>
              <a:gdLst/>
              <a:ahLst/>
              <a:cxnLst/>
              <a:rect l="l" t="t" r="r" b="b"/>
              <a:pathLst>
                <a:path w="22943" h="11417" extrusionOk="0">
                  <a:moveTo>
                    <a:pt x="12296" y="0"/>
                  </a:moveTo>
                  <a:cubicBezTo>
                    <a:pt x="12272" y="0"/>
                    <a:pt x="12248" y="6"/>
                    <a:pt x="12226" y="21"/>
                  </a:cubicBezTo>
                  <a:cubicBezTo>
                    <a:pt x="12112" y="94"/>
                    <a:pt x="12214" y="463"/>
                    <a:pt x="12096" y="579"/>
                  </a:cubicBezTo>
                  <a:cubicBezTo>
                    <a:pt x="12059" y="614"/>
                    <a:pt x="11990" y="621"/>
                    <a:pt x="11911" y="621"/>
                  </a:cubicBezTo>
                  <a:cubicBezTo>
                    <a:pt x="11861" y="621"/>
                    <a:pt x="11806" y="618"/>
                    <a:pt x="11754" y="618"/>
                  </a:cubicBezTo>
                  <a:cubicBezTo>
                    <a:pt x="11661" y="618"/>
                    <a:pt x="11575" y="627"/>
                    <a:pt x="11533" y="679"/>
                  </a:cubicBezTo>
                  <a:cubicBezTo>
                    <a:pt x="11442" y="791"/>
                    <a:pt x="11631" y="1122"/>
                    <a:pt x="11542" y="1251"/>
                  </a:cubicBezTo>
                  <a:cubicBezTo>
                    <a:pt x="11458" y="1371"/>
                    <a:pt x="11082" y="1305"/>
                    <a:pt x="11001" y="1436"/>
                  </a:cubicBezTo>
                  <a:cubicBezTo>
                    <a:pt x="10923" y="1563"/>
                    <a:pt x="11150" y="1870"/>
                    <a:pt x="11077" y="2003"/>
                  </a:cubicBezTo>
                  <a:cubicBezTo>
                    <a:pt x="11004" y="2136"/>
                    <a:pt x="10624" y="2109"/>
                    <a:pt x="10558" y="2244"/>
                  </a:cubicBezTo>
                  <a:cubicBezTo>
                    <a:pt x="10491" y="2381"/>
                    <a:pt x="10746" y="2665"/>
                    <a:pt x="10689" y="2801"/>
                  </a:cubicBezTo>
                  <a:cubicBezTo>
                    <a:pt x="10628" y="2944"/>
                    <a:pt x="10245" y="2956"/>
                    <a:pt x="10196" y="3094"/>
                  </a:cubicBezTo>
                  <a:cubicBezTo>
                    <a:pt x="10142" y="3241"/>
                    <a:pt x="10429" y="3494"/>
                    <a:pt x="10391" y="3631"/>
                  </a:cubicBezTo>
                  <a:cubicBezTo>
                    <a:pt x="10346" y="3787"/>
                    <a:pt x="9972" y="3860"/>
                    <a:pt x="9950" y="3998"/>
                  </a:cubicBezTo>
                  <a:cubicBezTo>
                    <a:pt x="9923" y="4166"/>
                    <a:pt x="10261" y="4331"/>
                    <a:pt x="10271" y="4461"/>
                  </a:cubicBezTo>
                  <a:cubicBezTo>
                    <a:pt x="10273" y="4485"/>
                    <a:pt x="10242" y="4515"/>
                    <a:pt x="10201" y="4545"/>
                  </a:cubicBezTo>
                  <a:cubicBezTo>
                    <a:pt x="4070" y="4585"/>
                    <a:pt x="1" y="8488"/>
                    <a:pt x="1" y="8488"/>
                  </a:cubicBezTo>
                  <a:lnTo>
                    <a:pt x="11641" y="8625"/>
                  </a:lnTo>
                  <a:lnTo>
                    <a:pt x="22943" y="11417"/>
                  </a:lnTo>
                  <a:cubicBezTo>
                    <a:pt x="22943" y="11417"/>
                    <a:pt x="19983" y="6616"/>
                    <a:pt x="14060" y="5038"/>
                  </a:cubicBezTo>
                  <a:lnTo>
                    <a:pt x="14060" y="5037"/>
                  </a:lnTo>
                  <a:cubicBezTo>
                    <a:pt x="14027" y="4997"/>
                    <a:pt x="14005" y="4961"/>
                    <a:pt x="14013" y="4938"/>
                  </a:cubicBezTo>
                  <a:cubicBezTo>
                    <a:pt x="14056" y="4815"/>
                    <a:pt x="14425" y="4741"/>
                    <a:pt x="14441" y="4572"/>
                  </a:cubicBezTo>
                  <a:cubicBezTo>
                    <a:pt x="14454" y="4433"/>
                    <a:pt x="14110" y="4267"/>
                    <a:pt x="14106" y="4106"/>
                  </a:cubicBezTo>
                  <a:cubicBezTo>
                    <a:pt x="14104" y="3963"/>
                    <a:pt x="14444" y="3792"/>
                    <a:pt x="14430" y="3636"/>
                  </a:cubicBezTo>
                  <a:cubicBezTo>
                    <a:pt x="14416" y="3489"/>
                    <a:pt x="14050" y="3381"/>
                    <a:pt x="14026" y="3229"/>
                  </a:cubicBezTo>
                  <a:cubicBezTo>
                    <a:pt x="14004" y="3082"/>
                    <a:pt x="14323" y="2872"/>
                    <a:pt x="14293" y="2723"/>
                  </a:cubicBezTo>
                  <a:cubicBezTo>
                    <a:pt x="14263" y="2576"/>
                    <a:pt x="13887" y="2506"/>
                    <a:pt x="13851" y="2360"/>
                  </a:cubicBezTo>
                  <a:cubicBezTo>
                    <a:pt x="13814" y="2212"/>
                    <a:pt x="14111" y="1972"/>
                    <a:pt x="14067" y="1830"/>
                  </a:cubicBezTo>
                  <a:cubicBezTo>
                    <a:pt x="14022" y="1682"/>
                    <a:pt x="13642" y="1651"/>
                    <a:pt x="13591" y="1513"/>
                  </a:cubicBezTo>
                  <a:cubicBezTo>
                    <a:pt x="13536" y="1366"/>
                    <a:pt x="13802" y="1092"/>
                    <a:pt x="13742" y="961"/>
                  </a:cubicBezTo>
                  <a:cubicBezTo>
                    <a:pt x="13675" y="815"/>
                    <a:pt x="13296" y="844"/>
                    <a:pt x="13223" y="723"/>
                  </a:cubicBezTo>
                  <a:cubicBezTo>
                    <a:pt x="13138" y="581"/>
                    <a:pt x="13328" y="248"/>
                    <a:pt x="13236" y="150"/>
                  </a:cubicBezTo>
                  <a:cubicBezTo>
                    <a:pt x="13207" y="118"/>
                    <a:pt x="13169" y="106"/>
                    <a:pt x="13126" y="106"/>
                  </a:cubicBezTo>
                  <a:cubicBezTo>
                    <a:pt x="13007" y="106"/>
                    <a:pt x="12853" y="193"/>
                    <a:pt x="12753" y="193"/>
                  </a:cubicBezTo>
                  <a:cubicBezTo>
                    <a:pt x="12740" y="193"/>
                    <a:pt x="12729" y="192"/>
                    <a:pt x="12718" y="188"/>
                  </a:cubicBezTo>
                  <a:cubicBezTo>
                    <a:pt x="12717" y="188"/>
                    <a:pt x="12716" y="188"/>
                    <a:pt x="12715" y="188"/>
                  </a:cubicBezTo>
                  <a:cubicBezTo>
                    <a:pt x="12603" y="188"/>
                    <a:pt x="12435" y="0"/>
                    <a:pt x="12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4354525" y="1468800"/>
              <a:ext cx="669875" cy="544900"/>
            </a:xfrm>
            <a:custGeom>
              <a:avLst/>
              <a:gdLst/>
              <a:ahLst/>
              <a:cxnLst/>
              <a:rect l="l" t="t" r="r" b="b"/>
              <a:pathLst>
                <a:path w="26795" h="21796" extrusionOk="0">
                  <a:moveTo>
                    <a:pt x="9748" y="0"/>
                  </a:moveTo>
                  <a:cubicBezTo>
                    <a:pt x="7286" y="0"/>
                    <a:pt x="4355" y="213"/>
                    <a:pt x="2239" y="1037"/>
                  </a:cubicBezTo>
                  <a:cubicBezTo>
                    <a:pt x="2239" y="1037"/>
                    <a:pt x="1411" y="1411"/>
                    <a:pt x="1857" y="4029"/>
                  </a:cubicBezTo>
                  <a:lnTo>
                    <a:pt x="857" y="11870"/>
                  </a:lnTo>
                  <a:cubicBezTo>
                    <a:pt x="855" y="11870"/>
                    <a:pt x="852" y="11869"/>
                    <a:pt x="851" y="11869"/>
                  </a:cubicBezTo>
                  <a:cubicBezTo>
                    <a:pt x="833" y="11867"/>
                    <a:pt x="814" y="11866"/>
                    <a:pt x="796" y="11866"/>
                  </a:cubicBezTo>
                  <a:cubicBezTo>
                    <a:pt x="584" y="11866"/>
                    <a:pt x="401" y="12023"/>
                    <a:pt x="373" y="12238"/>
                  </a:cubicBezTo>
                  <a:cubicBezTo>
                    <a:pt x="351" y="12415"/>
                    <a:pt x="440" y="12579"/>
                    <a:pt x="586" y="12663"/>
                  </a:cubicBezTo>
                  <a:cubicBezTo>
                    <a:pt x="424" y="12706"/>
                    <a:pt x="297" y="12844"/>
                    <a:pt x="273" y="13020"/>
                  </a:cubicBezTo>
                  <a:cubicBezTo>
                    <a:pt x="250" y="13210"/>
                    <a:pt x="354" y="13385"/>
                    <a:pt x="520" y="13461"/>
                  </a:cubicBezTo>
                  <a:cubicBezTo>
                    <a:pt x="341" y="13492"/>
                    <a:pt x="195" y="13635"/>
                    <a:pt x="171" y="13824"/>
                  </a:cubicBezTo>
                  <a:cubicBezTo>
                    <a:pt x="150" y="13994"/>
                    <a:pt x="231" y="14152"/>
                    <a:pt x="367" y="14237"/>
                  </a:cubicBezTo>
                  <a:cubicBezTo>
                    <a:pt x="194" y="14304"/>
                    <a:pt x="62" y="14459"/>
                    <a:pt x="38" y="14654"/>
                  </a:cubicBezTo>
                  <a:cubicBezTo>
                    <a:pt x="1" y="14939"/>
                    <a:pt x="202" y="15199"/>
                    <a:pt x="487" y="15234"/>
                  </a:cubicBezTo>
                  <a:cubicBezTo>
                    <a:pt x="491" y="15235"/>
                    <a:pt x="496" y="15235"/>
                    <a:pt x="500" y="15235"/>
                  </a:cubicBezTo>
                  <a:cubicBezTo>
                    <a:pt x="505" y="15235"/>
                    <a:pt x="509" y="15235"/>
                    <a:pt x="514" y="15235"/>
                  </a:cubicBezTo>
                  <a:cubicBezTo>
                    <a:pt x="413" y="15320"/>
                    <a:pt x="341" y="15440"/>
                    <a:pt x="323" y="15581"/>
                  </a:cubicBezTo>
                  <a:cubicBezTo>
                    <a:pt x="287" y="15863"/>
                    <a:pt x="477" y="16121"/>
                    <a:pt x="750" y="16178"/>
                  </a:cubicBezTo>
                  <a:cubicBezTo>
                    <a:pt x="703" y="16256"/>
                    <a:pt x="670" y="16345"/>
                    <a:pt x="658" y="16441"/>
                  </a:cubicBezTo>
                  <a:cubicBezTo>
                    <a:pt x="610" y="16810"/>
                    <a:pt x="871" y="17147"/>
                    <a:pt x="1240" y="17194"/>
                  </a:cubicBezTo>
                  <a:cubicBezTo>
                    <a:pt x="1269" y="17197"/>
                    <a:pt x="1298" y="17199"/>
                    <a:pt x="1327" y="17199"/>
                  </a:cubicBezTo>
                  <a:cubicBezTo>
                    <a:pt x="1433" y="17199"/>
                    <a:pt x="1536" y="17174"/>
                    <a:pt x="1628" y="17128"/>
                  </a:cubicBezTo>
                  <a:lnTo>
                    <a:pt x="1628" y="17128"/>
                  </a:lnTo>
                  <a:cubicBezTo>
                    <a:pt x="1562" y="17218"/>
                    <a:pt x="1515" y="17325"/>
                    <a:pt x="1500" y="17443"/>
                  </a:cubicBezTo>
                  <a:cubicBezTo>
                    <a:pt x="1451" y="17822"/>
                    <a:pt x="1719" y="18168"/>
                    <a:pt x="2098" y="18216"/>
                  </a:cubicBezTo>
                  <a:cubicBezTo>
                    <a:pt x="2128" y="18220"/>
                    <a:pt x="2158" y="18222"/>
                    <a:pt x="2187" y="18222"/>
                  </a:cubicBezTo>
                  <a:cubicBezTo>
                    <a:pt x="2340" y="18222"/>
                    <a:pt x="2484" y="18170"/>
                    <a:pt x="2601" y="18083"/>
                  </a:cubicBezTo>
                  <a:lnTo>
                    <a:pt x="2601" y="18083"/>
                  </a:lnTo>
                  <a:cubicBezTo>
                    <a:pt x="2575" y="18143"/>
                    <a:pt x="2555" y="18206"/>
                    <a:pt x="2546" y="18274"/>
                  </a:cubicBezTo>
                  <a:cubicBezTo>
                    <a:pt x="2494" y="18682"/>
                    <a:pt x="2783" y="19056"/>
                    <a:pt x="3192" y="19109"/>
                  </a:cubicBezTo>
                  <a:cubicBezTo>
                    <a:pt x="3223" y="19113"/>
                    <a:pt x="3254" y="19114"/>
                    <a:pt x="3285" y="19114"/>
                  </a:cubicBezTo>
                  <a:cubicBezTo>
                    <a:pt x="3540" y="19114"/>
                    <a:pt x="3771" y="18983"/>
                    <a:pt x="3906" y="18778"/>
                  </a:cubicBezTo>
                  <a:lnTo>
                    <a:pt x="3906" y="18778"/>
                  </a:lnTo>
                  <a:cubicBezTo>
                    <a:pt x="3900" y="18806"/>
                    <a:pt x="3890" y="18834"/>
                    <a:pt x="3886" y="18864"/>
                  </a:cubicBezTo>
                  <a:cubicBezTo>
                    <a:pt x="3829" y="19315"/>
                    <a:pt x="4148" y="19726"/>
                    <a:pt x="4598" y="19784"/>
                  </a:cubicBezTo>
                  <a:cubicBezTo>
                    <a:pt x="4633" y="19789"/>
                    <a:pt x="4668" y="19791"/>
                    <a:pt x="4702" y="19791"/>
                  </a:cubicBezTo>
                  <a:cubicBezTo>
                    <a:pt x="4994" y="19791"/>
                    <a:pt x="5257" y="19636"/>
                    <a:pt x="5403" y="19396"/>
                  </a:cubicBezTo>
                  <a:lnTo>
                    <a:pt x="5403" y="19396"/>
                  </a:lnTo>
                  <a:cubicBezTo>
                    <a:pt x="5402" y="19403"/>
                    <a:pt x="5400" y="19410"/>
                    <a:pt x="5399" y="19416"/>
                  </a:cubicBezTo>
                  <a:cubicBezTo>
                    <a:pt x="5341" y="19867"/>
                    <a:pt x="5660" y="20279"/>
                    <a:pt x="6111" y="20337"/>
                  </a:cubicBezTo>
                  <a:cubicBezTo>
                    <a:pt x="6146" y="20341"/>
                    <a:pt x="6181" y="20343"/>
                    <a:pt x="6215" y="20343"/>
                  </a:cubicBezTo>
                  <a:cubicBezTo>
                    <a:pt x="6563" y="20343"/>
                    <a:pt x="6870" y="20123"/>
                    <a:pt x="6987" y="19801"/>
                  </a:cubicBezTo>
                  <a:lnTo>
                    <a:pt x="6987" y="19801"/>
                  </a:lnTo>
                  <a:cubicBezTo>
                    <a:pt x="6987" y="19803"/>
                    <a:pt x="6986" y="19804"/>
                    <a:pt x="6986" y="19807"/>
                  </a:cubicBezTo>
                  <a:cubicBezTo>
                    <a:pt x="6928" y="20257"/>
                    <a:pt x="7247" y="20669"/>
                    <a:pt x="7697" y="20727"/>
                  </a:cubicBezTo>
                  <a:cubicBezTo>
                    <a:pt x="7732" y="20731"/>
                    <a:pt x="7767" y="20733"/>
                    <a:pt x="7801" y="20733"/>
                  </a:cubicBezTo>
                  <a:cubicBezTo>
                    <a:pt x="8181" y="20733"/>
                    <a:pt x="8512" y="20469"/>
                    <a:pt x="8599" y="20097"/>
                  </a:cubicBezTo>
                  <a:cubicBezTo>
                    <a:pt x="8604" y="20098"/>
                    <a:pt x="8610" y="20100"/>
                    <a:pt x="8614" y="20101"/>
                  </a:cubicBezTo>
                  <a:cubicBezTo>
                    <a:pt x="8610" y="20124"/>
                    <a:pt x="8601" y="20147"/>
                    <a:pt x="8598" y="20172"/>
                  </a:cubicBezTo>
                  <a:cubicBezTo>
                    <a:pt x="8541" y="20622"/>
                    <a:pt x="8859" y="21035"/>
                    <a:pt x="9310" y="21092"/>
                  </a:cubicBezTo>
                  <a:cubicBezTo>
                    <a:pt x="9345" y="21097"/>
                    <a:pt x="9380" y="21099"/>
                    <a:pt x="9414" y="21099"/>
                  </a:cubicBezTo>
                  <a:cubicBezTo>
                    <a:pt x="9813" y="21099"/>
                    <a:pt x="10158" y="20809"/>
                    <a:pt x="10223" y="20408"/>
                  </a:cubicBezTo>
                  <a:cubicBezTo>
                    <a:pt x="10226" y="20409"/>
                    <a:pt x="10228" y="20409"/>
                    <a:pt x="10230" y="20409"/>
                  </a:cubicBezTo>
                  <a:cubicBezTo>
                    <a:pt x="10228" y="20420"/>
                    <a:pt x="10225" y="20429"/>
                    <a:pt x="10222" y="20440"/>
                  </a:cubicBezTo>
                  <a:cubicBezTo>
                    <a:pt x="10166" y="20890"/>
                    <a:pt x="10484" y="21302"/>
                    <a:pt x="10935" y="21360"/>
                  </a:cubicBezTo>
                  <a:cubicBezTo>
                    <a:pt x="10970" y="21365"/>
                    <a:pt x="11005" y="21367"/>
                    <a:pt x="11040" y="21367"/>
                  </a:cubicBezTo>
                  <a:cubicBezTo>
                    <a:pt x="11448" y="21367"/>
                    <a:pt x="11802" y="21064"/>
                    <a:pt x="11855" y="20648"/>
                  </a:cubicBezTo>
                  <a:lnTo>
                    <a:pt x="11855" y="20648"/>
                  </a:lnTo>
                  <a:cubicBezTo>
                    <a:pt x="11797" y="21099"/>
                    <a:pt x="12116" y="21510"/>
                    <a:pt x="12566" y="21568"/>
                  </a:cubicBezTo>
                  <a:cubicBezTo>
                    <a:pt x="12602" y="21573"/>
                    <a:pt x="12637" y="21575"/>
                    <a:pt x="12672" y="21575"/>
                  </a:cubicBezTo>
                  <a:cubicBezTo>
                    <a:pt x="13080" y="21575"/>
                    <a:pt x="13434" y="21271"/>
                    <a:pt x="13486" y="20857"/>
                  </a:cubicBezTo>
                  <a:cubicBezTo>
                    <a:pt x="13489" y="20846"/>
                    <a:pt x="13486" y="20836"/>
                    <a:pt x="13488" y="20825"/>
                  </a:cubicBezTo>
                  <a:lnTo>
                    <a:pt x="13488" y="20825"/>
                  </a:lnTo>
                  <a:cubicBezTo>
                    <a:pt x="13490" y="20826"/>
                    <a:pt x="13492" y="20826"/>
                    <a:pt x="13494" y="20826"/>
                  </a:cubicBezTo>
                  <a:cubicBezTo>
                    <a:pt x="13453" y="21265"/>
                    <a:pt x="13765" y="21660"/>
                    <a:pt x="14207" y="21717"/>
                  </a:cubicBezTo>
                  <a:cubicBezTo>
                    <a:pt x="14242" y="21722"/>
                    <a:pt x="14277" y="21724"/>
                    <a:pt x="14312" y="21724"/>
                  </a:cubicBezTo>
                  <a:cubicBezTo>
                    <a:pt x="14719" y="21724"/>
                    <a:pt x="15074" y="21420"/>
                    <a:pt x="15127" y="21005"/>
                  </a:cubicBezTo>
                  <a:cubicBezTo>
                    <a:pt x="15130" y="20980"/>
                    <a:pt x="15128" y="20956"/>
                    <a:pt x="15129" y="20932"/>
                  </a:cubicBezTo>
                  <a:lnTo>
                    <a:pt x="15145" y="20932"/>
                  </a:lnTo>
                  <a:cubicBezTo>
                    <a:pt x="15135" y="21349"/>
                    <a:pt x="15437" y="21715"/>
                    <a:pt x="15858" y="21768"/>
                  </a:cubicBezTo>
                  <a:cubicBezTo>
                    <a:pt x="15894" y="21773"/>
                    <a:pt x="15929" y="21775"/>
                    <a:pt x="15964" y="21775"/>
                  </a:cubicBezTo>
                  <a:cubicBezTo>
                    <a:pt x="16372" y="21775"/>
                    <a:pt x="16726" y="21471"/>
                    <a:pt x="16778" y="21056"/>
                  </a:cubicBezTo>
                  <a:cubicBezTo>
                    <a:pt x="16780" y="21055"/>
                    <a:pt x="16778" y="21052"/>
                    <a:pt x="16780" y="21051"/>
                  </a:cubicBezTo>
                  <a:cubicBezTo>
                    <a:pt x="16814" y="21426"/>
                    <a:pt x="17104" y="21739"/>
                    <a:pt x="17493" y="21789"/>
                  </a:cubicBezTo>
                  <a:cubicBezTo>
                    <a:pt x="17528" y="21794"/>
                    <a:pt x="17564" y="21796"/>
                    <a:pt x="17598" y="21796"/>
                  </a:cubicBezTo>
                  <a:cubicBezTo>
                    <a:pt x="18006" y="21796"/>
                    <a:pt x="18360" y="21493"/>
                    <a:pt x="18413" y="21077"/>
                  </a:cubicBezTo>
                  <a:cubicBezTo>
                    <a:pt x="18413" y="21070"/>
                    <a:pt x="18413" y="21063"/>
                    <a:pt x="18413" y="21057"/>
                  </a:cubicBezTo>
                  <a:cubicBezTo>
                    <a:pt x="18504" y="21357"/>
                    <a:pt x="18763" y="21592"/>
                    <a:pt x="19096" y="21635"/>
                  </a:cubicBezTo>
                  <a:cubicBezTo>
                    <a:pt x="19131" y="21639"/>
                    <a:pt x="19166" y="21641"/>
                    <a:pt x="19201" y="21641"/>
                  </a:cubicBezTo>
                  <a:cubicBezTo>
                    <a:pt x="19608" y="21641"/>
                    <a:pt x="19963" y="21338"/>
                    <a:pt x="20016" y="20922"/>
                  </a:cubicBezTo>
                  <a:cubicBezTo>
                    <a:pt x="20019" y="20892"/>
                    <a:pt x="20018" y="20863"/>
                    <a:pt x="20018" y="20835"/>
                  </a:cubicBezTo>
                  <a:lnTo>
                    <a:pt x="20018" y="20835"/>
                  </a:lnTo>
                  <a:cubicBezTo>
                    <a:pt x="20108" y="21095"/>
                    <a:pt x="20336" y="21296"/>
                    <a:pt x="20627" y="21334"/>
                  </a:cubicBezTo>
                  <a:cubicBezTo>
                    <a:pt x="20659" y="21337"/>
                    <a:pt x="20690" y="21339"/>
                    <a:pt x="20721" y="21339"/>
                  </a:cubicBezTo>
                  <a:cubicBezTo>
                    <a:pt x="21091" y="21339"/>
                    <a:pt x="21412" y="21064"/>
                    <a:pt x="21461" y="20688"/>
                  </a:cubicBezTo>
                  <a:cubicBezTo>
                    <a:pt x="21470" y="20620"/>
                    <a:pt x="21466" y="20553"/>
                    <a:pt x="21456" y="20489"/>
                  </a:cubicBezTo>
                  <a:lnTo>
                    <a:pt x="21456" y="20489"/>
                  </a:lnTo>
                  <a:cubicBezTo>
                    <a:pt x="21565" y="20626"/>
                    <a:pt x="21723" y="20721"/>
                    <a:pt x="21909" y="20745"/>
                  </a:cubicBezTo>
                  <a:cubicBezTo>
                    <a:pt x="21939" y="20748"/>
                    <a:pt x="21968" y="20750"/>
                    <a:pt x="21998" y="20750"/>
                  </a:cubicBezTo>
                  <a:cubicBezTo>
                    <a:pt x="22341" y="20750"/>
                    <a:pt x="22638" y="20496"/>
                    <a:pt x="22682" y="20147"/>
                  </a:cubicBezTo>
                  <a:cubicBezTo>
                    <a:pt x="22698" y="20028"/>
                    <a:pt x="22679" y="19913"/>
                    <a:pt x="22638" y="19810"/>
                  </a:cubicBezTo>
                  <a:lnTo>
                    <a:pt x="22638" y="19810"/>
                  </a:lnTo>
                  <a:cubicBezTo>
                    <a:pt x="22735" y="19895"/>
                    <a:pt x="22858" y="19953"/>
                    <a:pt x="22997" y="19971"/>
                  </a:cubicBezTo>
                  <a:cubicBezTo>
                    <a:pt x="23025" y="19975"/>
                    <a:pt x="23054" y="19976"/>
                    <a:pt x="23082" y="19976"/>
                  </a:cubicBezTo>
                  <a:cubicBezTo>
                    <a:pt x="23416" y="19976"/>
                    <a:pt x="23706" y="19728"/>
                    <a:pt x="23749" y="19389"/>
                  </a:cubicBezTo>
                  <a:cubicBezTo>
                    <a:pt x="23761" y="19292"/>
                    <a:pt x="23752" y="19197"/>
                    <a:pt x="23726" y="19110"/>
                  </a:cubicBezTo>
                  <a:lnTo>
                    <a:pt x="23726" y="19110"/>
                  </a:lnTo>
                  <a:cubicBezTo>
                    <a:pt x="23735" y="19110"/>
                    <a:pt x="23745" y="19110"/>
                    <a:pt x="23754" y="19110"/>
                  </a:cubicBezTo>
                  <a:cubicBezTo>
                    <a:pt x="24022" y="19110"/>
                    <a:pt x="24255" y="18913"/>
                    <a:pt x="24289" y="18640"/>
                  </a:cubicBezTo>
                  <a:cubicBezTo>
                    <a:pt x="24307" y="18498"/>
                    <a:pt x="24268" y="18364"/>
                    <a:pt x="24191" y="18257"/>
                  </a:cubicBezTo>
                  <a:lnTo>
                    <a:pt x="24191" y="18257"/>
                  </a:lnTo>
                  <a:cubicBezTo>
                    <a:pt x="24200" y="18258"/>
                    <a:pt x="24209" y="18262"/>
                    <a:pt x="24218" y="18264"/>
                  </a:cubicBezTo>
                  <a:cubicBezTo>
                    <a:pt x="24240" y="18267"/>
                    <a:pt x="24262" y="18268"/>
                    <a:pt x="24283" y="18268"/>
                  </a:cubicBezTo>
                  <a:cubicBezTo>
                    <a:pt x="24541" y="18268"/>
                    <a:pt x="24765" y="18076"/>
                    <a:pt x="24799" y="17814"/>
                  </a:cubicBezTo>
                  <a:lnTo>
                    <a:pt x="24798" y="17814"/>
                  </a:lnTo>
                  <a:cubicBezTo>
                    <a:pt x="24823" y="17618"/>
                    <a:pt x="24734" y="17436"/>
                    <a:pt x="24584" y="17328"/>
                  </a:cubicBezTo>
                  <a:cubicBezTo>
                    <a:pt x="24736" y="17279"/>
                    <a:pt x="24855" y="17147"/>
                    <a:pt x="24876" y="16977"/>
                  </a:cubicBezTo>
                  <a:cubicBezTo>
                    <a:pt x="24900" y="16788"/>
                    <a:pt x="24795" y="16614"/>
                    <a:pt x="24630" y="16538"/>
                  </a:cubicBezTo>
                  <a:cubicBezTo>
                    <a:pt x="24809" y="16506"/>
                    <a:pt x="24955" y="16363"/>
                    <a:pt x="24979" y="16173"/>
                  </a:cubicBezTo>
                  <a:cubicBezTo>
                    <a:pt x="25002" y="15997"/>
                    <a:pt x="24913" y="15831"/>
                    <a:pt x="24766" y="15749"/>
                  </a:cubicBezTo>
                  <a:cubicBezTo>
                    <a:pt x="24928" y="15706"/>
                    <a:pt x="25056" y="15568"/>
                    <a:pt x="25078" y="15391"/>
                  </a:cubicBezTo>
                  <a:cubicBezTo>
                    <a:pt x="25108" y="15158"/>
                    <a:pt x="24944" y="14943"/>
                    <a:pt x="24709" y="14914"/>
                  </a:cubicBezTo>
                  <a:cubicBezTo>
                    <a:pt x="24708" y="14914"/>
                    <a:pt x="24707" y="14914"/>
                    <a:pt x="24706" y="14914"/>
                  </a:cubicBezTo>
                  <a:cubicBezTo>
                    <a:pt x="24706" y="14914"/>
                    <a:pt x="24705" y="14914"/>
                    <a:pt x="24704" y="14913"/>
                  </a:cubicBezTo>
                  <a:lnTo>
                    <a:pt x="25704" y="7073"/>
                  </a:lnTo>
                  <a:cubicBezTo>
                    <a:pt x="26794" y="4651"/>
                    <a:pt x="26086" y="4082"/>
                    <a:pt x="26086" y="4082"/>
                  </a:cubicBezTo>
                  <a:cubicBezTo>
                    <a:pt x="22284" y="1335"/>
                    <a:pt x="14459" y="242"/>
                    <a:pt x="14459" y="242"/>
                  </a:cubicBezTo>
                  <a:cubicBezTo>
                    <a:pt x="14459" y="242"/>
                    <a:pt x="12370" y="0"/>
                    <a:pt x="9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a:off x="4366675" y="1523675"/>
              <a:ext cx="620450" cy="445250"/>
            </a:xfrm>
            <a:custGeom>
              <a:avLst/>
              <a:gdLst/>
              <a:ahLst/>
              <a:cxnLst/>
              <a:rect l="l" t="t" r="r" b="b"/>
              <a:pathLst>
                <a:path w="24818" h="17810" extrusionOk="0">
                  <a:moveTo>
                    <a:pt x="8485" y="1"/>
                  </a:moveTo>
                  <a:cubicBezTo>
                    <a:pt x="3406" y="1"/>
                    <a:pt x="1928" y="1288"/>
                    <a:pt x="1928" y="1288"/>
                  </a:cubicBezTo>
                  <a:cubicBezTo>
                    <a:pt x="1928" y="1288"/>
                    <a:pt x="1299" y="6213"/>
                    <a:pt x="619" y="11544"/>
                  </a:cubicBezTo>
                  <a:cubicBezTo>
                    <a:pt x="1" y="16383"/>
                    <a:pt x="11493" y="17467"/>
                    <a:pt x="11493" y="17467"/>
                  </a:cubicBezTo>
                  <a:cubicBezTo>
                    <a:pt x="11493" y="17467"/>
                    <a:pt x="13617" y="17810"/>
                    <a:pt x="16081" y="17810"/>
                  </a:cubicBezTo>
                  <a:cubicBezTo>
                    <a:pt x="19325" y="17810"/>
                    <a:pt x="23157" y="17216"/>
                    <a:pt x="23509" y="14465"/>
                  </a:cubicBezTo>
                  <a:cubicBezTo>
                    <a:pt x="24189" y="9134"/>
                    <a:pt x="24818" y="4208"/>
                    <a:pt x="24818" y="4208"/>
                  </a:cubicBezTo>
                  <a:cubicBezTo>
                    <a:pt x="24818" y="4208"/>
                    <a:pt x="22998" y="1554"/>
                    <a:pt x="13676" y="364"/>
                  </a:cubicBezTo>
                  <a:cubicBezTo>
                    <a:pt x="11629" y="103"/>
                    <a:pt x="9914" y="1"/>
                    <a:pt x="8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a:off x="4618500" y="1822725"/>
              <a:ext cx="101200" cy="39325"/>
            </a:xfrm>
            <a:custGeom>
              <a:avLst/>
              <a:gdLst/>
              <a:ahLst/>
              <a:cxnLst/>
              <a:rect l="l" t="t" r="r" b="b"/>
              <a:pathLst>
                <a:path w="4048" h="1573" extrusionOk="0">
                  <a:moveTo>
                    <a:pt x="740" y="1"/>
                  </a:moveTo>
                  <a:cubicBezTo>
                    <a:pt x="203" y="1"/>
                    <a:pt x="0" y="518"/>
                    <a:pt x="0" y="518"/>
                  </a:cubicBezTo>
                  <a:lnTo>
                    <a:pt x="0" y="519"/>
                  </a:lnTo>
                  <a:cubicBezTo>
                    <a:pt x="153" y="401"/>
                    <a:pt x="321" y="359"/>
                    <a:pt x="482" y="359"/>
                  </a:cubicBezTo>
                  <a:cubicBezTo>
                    <a:pt x="864" y="359"/>
                    <a:pt x="1205" y="595"/>
                    <a:pt x="1205" y="595"/>
                  </a:cubicBezTo>
                  <a:cubicBezTo>
                    <a:pt x="1036" y="1252"/>
                    <a:pt x="1583" y="1470"/>
                    <a:pt x="1891" y="1541"/>
                  </a:cubicBezTo>
                  <a:cubicBezTo>
                    <a:pt x="1849" y="1540"/>
                    <a:pt x="1808" y="1537"/>
                    <a:pt x="1764" y="1532"/>
                  </a:cubicBezTo>
                  <a:lnTo>
                    <a:pt x="1764" y="1532"/>
                  </a:lnTo>
                  <a:cubicBezTo>
                    <a:pt x="1764" y="1532"/>
                    <a:pt x="1828" y="1543"/>
                    <a:pt x="1926" y="1549"/>
                  </a:cubicBezTo>
                  <a:cubicBezTo>
                    <a:pt x="2022" y="1567"/>
                    <a:pt x="2087" y="1573"/>
                    <a:pt x="2087" y="1573"/>
                  </a:cubicBezTo>
                  <a:cubicBezTo>
                    <a:pt x="2042" y="1567"/>
                    <a:pt x="2002" y="1559"/>
                    <a:pt x="1962" y="1550"/>
                  </a:cubicBezTo>
                  <a:lnTo>
                    <a:pt x="1962" y="1550"/>
                  </a:lnTo>
                  <a:cubicBezTo>
                    <a:pt x="1977" y="1550"/>
                    <a:pt x="1992" y="1550"/>
                    <a:pt x="2008" y="1550"/>
                  </a:cubicBezTo>
                  <a:cubicBezTo>
                    <a:pt x="2332" y="1550"/>
                    <a:pt x="2861" y="1453"/>
                    <a:pt x="2863" y="807"/>
                  </a:cubicBezTo>
                  <a:cubicBezTo>
                    <a:pt x="2863" y="807"/>
                    <a:pt x="3082" y="727"/>
                    <a:pt x="3347" y="727"/>
                  </a:cubicBezTo>
                  <a:cubicBezTo>
                    <a:pt x="3584" y="727"/>
                    <a:pt x="3859" y="791"/>
                    <a:pt x="4048" y="1035"/>
                  </a:cubicBezTo>
                  <a:cubicBezTo>
                    <a:pt x="4048" y="1035"/>
                    <a:pt x="3973" y="406"/>
                    <a:pt x="3351" y="326"/>
                  </a:cubicBezTo>
                  <a:cubicBezTo>
                    <a:pt x="3310" y="321"/>
                    <a:pt x="3271" y="318"/>
                    <a:pt x="3234" y="318"/>
                  </a:cubicBezTo>
                  <a:cubicBezTo>
                    <a:pt x="2717" y="318"/>
                    <a:pt x="2644" y="805"/>
                    <a:pt x="2644" y="805"/>
                  </a:cubicBezTo>
                  <a:cubicBezTo>
                    <a:pt x="2644" y="805"/>
                    <a:pt x="2685" y="1543"/>
                    <a:pt x="1933" y="1543"/>
                  </a:cubicBezTo>
                  <a:cubicBezTo>
                    <a:pt x="1931" y="1543"/>
                    <a:pt x="1928" y="1543"/>
                    <a:pt x="1926" y="1543"/>
                  </a:cubicBezTo>
                  <a:cubicBezTo>
                    <a:pt x="1192" y="1356"/>
                    <a:pt x="1417" y="648"/>
                    <a:pt x="1417" y="648"/>
                  </a:cubicBezTo>
                  <a:cubicBezTo>
                    <a:pt x="1417" y="648"/>
                    <a:pt x="1476" y="87"/>
                    <a:pt x="854" y="8"/>
                  </a:cubicBezTo>
                  <a:cubicBezTo>
                    <a:pt x="814" y="3"/>
                    <a:pt x="77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4615000" y="1788325"/>
              <a:ext cx="41025" cy="39350"/>
            </a:xfrm>
            <a:custGeom>
              <a:avLst/>
              <a:gdLst/>
              <a:ahLst/>
              <a:cxnLst/>
              <a:rect l="l" t="t" r="r" b="b"/>
              <a:pathLst>
                <a:path w="1641" h="1574" extrusionOk="0">
                  <a:moveTo>
                    <a:pt x="1330" y="0"/>
                  </a:moveTo>
                  <a:cubicBezTo>
                    <a:pt x="866" y="0"/>
                    <a:pt x="39" y="195"/>
                    <a:pt x="0" y="1573"/>
                  </a:cubicBezTo>
                  <a:cubicBezTo>
                    <a:pt x="0" y="1573"/>
                    <a:pt x="288" y="241"/>
                    <a:pt x="1640" y="30"/>
                  </a:cubicBezTo>
                  <a:cubicBezTo>
                    <a:pt x="1640" y="30"/>
                    <a:pt x="1514" y="0"/>
                    <a:pt x="1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6"/>
            <p:cNvSpPr/>
            <p:nvPr/>
          </p:nvSpPr>
          <p:spPr>
            <a:xfrm>
              <a:off x="4569550" y="1797275"/>
              <a:ext cx="51775" cy="67450"/>
            </a:xfrm>
            <a:custGeom>
              <a:avLst/>
              <a:gdLst/>
              <a:ahLst/>
              <a:cxnLst/>
              <a:rect l="l" t="t" r="r" b="b"/>
              <a:pathLst>
                <a:path w="2071" h="2698" extrusionOk="0">
                  <a:moveTo>
                    <a:pt x="1603" y="0"/>
                  </a:moveTo>
                  <a:cubicBezTo>
                    <a:pt x="1479" y="0"/>
                    <a:pt x="1355" y="55"/>
                    <a:pt x="1271" y="159"/>
                  </a:cubicBezTo>
                  <a:cubicBezTo>
                    <a:pt x="1139" y="326"/>
                    <a:pt x="1153" y="562"/>
                    <a:pt x="1295" y="713"/>
                  </a:cubicBezTo>
                  <a:cubicBezTo>
                    <a:pt x="1292" y="713"/>
                    <a:pt x="1290" y="713"/>
                    <a:pt x="1287" y="714"/>
                  </a:cubicBezTo>
                  <a:cubicBezTo>
                    <a:pt x="352" y="921"/>
                    <a:pt x="312" y="1935"/>
                    <a:pt x="312" y="1935"/>
                  </a:cubicBezTo>
                  <a:cubicBezTo>
                    <a:pt x="1" y="2326"/>
                    <a:pt x="331" y="2698"/>
                    <a:pt x="331" y="2698"/>
                  </a:cubicBezTo>
                  <a:lnTo>
                    <a:pt x="1934" y="688"/>
                  </a:lnTo>
                  <a:cubicBezTo>
                    <a:pt x="1934" y="688"/>
                    <a:pt x="1991" y="652"/>
                    <a:pt x="1970" y="630"/>
                  </a:cubicBezTo>
                  <a:lnTo>
                    <a:pt x="1971" y="630"/>
                  </a:lnTo>
                  <a:cubicBezTo>
                    <a:pt x="2070" y="453"/>
                    <a:pt x="2031" y="224"/>
                    <a:pt x="1867" y="93"/>
                  </a:cubicBezTo>
                  <a:cubicBezTo>
                    <a:pt x="1789" y="30"/>
                    <a:pt x="1696"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6"/>
            <p:cNvSpPr/>
            <p:nvPr/>
          </p:nvSpPr>
          <p:spPr>
            <a:xfrm>
              <a:off x="4410500" y="1434525"/>
              <a:ext cx="596200" cy="136325"/>
            </a:xfrm>
            <a:custGeom>
              <a:avLst/>
              <a:gdLst/>
              <a:ahLst/>
              <a:cxnLst/>
              <a:rect l="l" t="t" r="r" b="b"/>
              <a:pathLst>
                <a:path w="23848" h="5453" extrusionOk="0">
                  <a:moveTo>
                    <a:pt x="10327" y="0"/>
                  </a:moveTo>
                  <a:cubicBezTo>
                    <a:pt x="8922" y="0"/>
                    <a:pt x="6456" y="1200"/>
                    <a:pt x="6456" y="1200"/>
                  </a:cubicBezTo>
                  <a:cubicBezTo>
                    <a:pt x="6456" y="1200"/>
                    <a:pt x="6810" y="966"/>
                    <a:pt x="5711" y="407"/>
                  </a:cubicBezTo>
                  <a:cubicBezTo>
                    <a:pt x="5602" y="352"/>
                    <a:pt x="5460" y="327"/>
                    <a:pt x="5291" y="327"/>
                  </a:cubicBezTo>
                  <a:cubicBezTo>
                    <a:pt x="3747" y="327"/>
                    <a:pt x="0" y="2408"/>
                    <a:pt x="0" y="2408"/>
                  </a:cubicBezTo>
                  <a:lnTo>
                    <a:pt x="12200" y="1766"/>
                  </a:lnTo>
                  <a:lnTo>
                    <a:pt x="23845" y="5451"/>
                  </a:lnTo>
                  <a:lnTo>
                    <a:pt x="23845" y="5451"/>
                  </a:lnTo>
                  <a:cubicBezTo>
                    <a:pt x="23756" y="5366"/>
                    <a:pt x="20274" y="2066"/>
                    <a:pt x="18959" y="2066"/>
                  </a:cubicBezTo>
                  <a:cubicBezTo>
                    <a:pt x="18911" y="2066"/>
                    <a:pt x="18865" y="2070"/>
                    <a:pt x="18823" y="2080"/>
                  </a:cubicBezTo>
                  <a:cubicBezTo>
                    <a:pt x="17618" y="2346"/>
                    <a:pt x="17901" y="2662"/>
                    <a:pt x="17901" y="2662"/>
                  </a:cubicBezTo>
                  <a:cubicBezTo>
                    <a:pt x="17901" y="2662"/>
                    <a:pt x="15332" y="467"/>
                    <a:pt x="14037" y="467"/>
                  </a:cubicBezTo>
                  <a:cubicBezTo>
                    <a:pt x="13905" y="467"/>
                    <a:pt x="13786" y="490"/>
                    <a:pt x="13685" y="540"/>
                  </a:cubicBezTo>
                  <a:cubicBezTo>
                    <a:pt x="12679" y="1040"/>
                    <a:pt x="12263" y="1652"/>
                    <a:pt x="12202" y="1749"/>
                  </a:cubicBezTo>
                  <a:cubicBezTo>
                    <a:pt x="12167" y="1639"/>
                    <a:pt x="11919" y="944"/>
                    <a:pt x="11071" y="207"/>
                  </a:cubicBezTo>
                  <a:cubicBezTo>
                    <a:pt x="10902" y="60"/>
                    <a:pt x="10641" y="0"/>
                    <a:pt x="10327" y="0"/>
                  </a:cubicBezTo>
                  <a:close/>
                  <a:moveTo>
                    <a:pt x="23845" y="5451"/>
                  </a:moveTo>
                  <a:cubicBezTo>
                    <a:pt x="23847" y="5452"/>
                    <a:pt x="23847" y="5453"/>
                    <a:pt x="23847" y="5453"/>
                  </a:cubicBezTo>
                  <a:lnTo>
                    <a:pt x="23847" y="5451"/>
                  </a:lnTo>
                  <a:lnTo>
                    <a:pt x="23845" y="54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4421725" y="1611325"/>
              <a:ext cx="245050" cy="159000"/>
            </a:xfrm>
            <a:custGeom>
              <a:avLst/>
              <a:gdLst/>
              <a:ahLst/>
              <a:cxnLst/>
              <a:rect l="l" t="t" r="r" b="b"/>
              <a:pathLst>
                <a:path w="9802" h="6360" extrusionOk="0">
                  <a:moveTo>
                    <a:pt x="3809" y="1"/>
                  </a:moveTo>
                  <a:cubicBezTo>
                    <a:pt x="1858" y="1"/>
                    <a:pt x="0" y="302"/>
                    <a:pt x="0" y="302"/>
                  </a:cubicBezTo>
                  <a:cubicBezTo>
                    <a:pt x="579" y="4587"/>
                    <a:pt x="4104" y="6359"/>
                    <a:pt x="6450" y="6359"/>
                  </a:cubicBezTo>
                  <a:cubicBezTo>
                    <a:pt x="7084" y="6359"/>
                    <a:pt x="7632" y="6230"/>
                    <a:pt x="8012" y="5986"/>
                  </a:cubicBezTo>
                  <a:cubicBezTo>
                    <a:pt x="9802" y="4837"/>
                    <a:pt x="9740" y="2406"/>
                    <a:pt x="7668" y="804"/>
                  </a:cubicBezTo>
                  <a:cubicBezTo>
                    <a:pt x="6857" y="178"/>
                    <a:pt x="5306" y="1"/>
                    <a:pt x="3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4430225" y="1617100"/>
              <a:ext cx="226600" cy="147000"/>
            </a:xfrm>
            <a:custGeom>
              <a:avLst/>
              <a:gdLst/>
              <a:ahLst/>
              <a:cxnLst/>
              <a:rect l="l" t="t" r="r" b="b"/>
              <a:pathLst>
                <a:path w="9064" h="5880" extrusionOk="0">
                  <a:moveTo>
                    <a:pt x="3523" y="0"/>
                  </a:moveTo>
                  <a:cubicBezTo>
                    <a:pt x="1718" y="0"/>
                    <a:pt x="0" y="279"/>
                    <a:pt x="0" y="279"/>
                  </a:cubicBezTo>
                  <a:cubicBezTo>
                    <a:pt x="536" y="4240"/>
                    <a:pt x="3795" y="5880"/>
                    <a:pt x="5965" y="5880"/>
                  </a:cubicBezTo>
                  <a:cubicBezTo>
                    <a:pt x="6551" y="5880"/>
                    <a:pt x="7058" y="5760"/>
                    <a:pt x="7410" y="5534"/>
                  </a:cubicBezTo>
                  <a:cubicBezTo>
                    <a:pt x="9064" y="4472"/>
                    <a:pt x="9007" y="2224"/>
                    <a:pt x="7091" y="744"/>
                  </a:cubicBezTo>
                  <a:cubicBezTo>
                    <a:pt x="6341" y="164"/>
                    <a:pt x="4907" y="0"/>
                    <a:pt x="3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4537750" y="1666775"/>
              <a:ext cx="53225" cy="50150"/>
            </a:xfrm>
            <a:custGeom>
              <a:avLst/>
              <a:gdLst/>
              <a:ahLst/>
              <a:cxnLst/>
              <a:rect l="l" t="t" r="r" b="b"/>
              <a:pathLst>
                <a:path w="2129" h="2006" extrusionOk="0">
                  <a:moveTo>
                    <a:pt x="1064" y="1"/>
                  </a:moveTo>
                  <a:cubicBezTo>
                    <a:pt x="567" y="1"/>
                    <a:pt x="135" y="370"/>
                    <a:pt x="70" y="876"/>
                  </a:cubicBezTo>
                  <a:cubicBezTo>
                    <a:pt x="0" y="1425"/>
                    <a:pt x="389" y="1927"/>
                    <a:pt x="937" y="1997"/>
                  </a:cubicBezTo>
                  <a:cubicBezTo>
                    <a:pt x="980" y="2003"/>
                    <a:pt x="1023" y="2005"/>
                    <a:pt x="1065" y="2005"/>
                  </a:cubicBezTo>
                  <a:cubicBezTo>
                    <a:pt x="1562" y="2005"/>
                    <a:pt x="1994" y="1635"/>
                    <a:pt x="2059" y="1129"/>
                  </a:cubicBezTo>
                  <a:cubicBezTo>
                    <a:pt x="2129" y="581"/>
                    <a:pt x="1741" y="79"/>
                    <a:pt x="1192" y="9"/>
                  </a:cubicBezTo>
                  <a:cubicBezTo>
                    <a:pt x="1149" y="4"/>
                    <a:pt x="1106"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4698975" y="1646750"/>
              <a:ext cx="265675" cy="151750"/>
            </a:xfrm>
            <a:custGeom>
              <a:avLst/>
              <a:gdLst/>
              <a:ahLst/>
              <a:cxnLst/>
              <a:rect l="l" t="t" r="r" b="b"/>
              <a:pathLst>
                <a:path w="10627" h="6070" extrusionOk="0">
                  <a:moveTo>
                    <a:pt x="4366" y="1"/>
                  </a:moveTo>
                  <a:cubicBezTo>
                    <a:pt x="3876" y="1"/>
                    <a:pt x="3434" y="65"/>
                    <a:pt x="3078" y="217"/>
                  </a:cubicBezTo>
                  <a:cubicBezTo>
                    <a:pt x="670" y="1247"/>
                    <a:pt x="1" y="3584"/>
                    <a:pt x="1443" y="5146"/>
                  </a:cubicBezTo>
                  <a:cubicBezTo>
                    <a:pt x="1962" y="5706"/>
                    <a:pt x="3025" y="6070"/>
                    <a:pt x="4271" y="6070"/>
                  </a:cubicBezTo>
                  <a:cubicBezTo>
                    <a:pt x="6493" y="6070"/>
                    <a:pt x="9295" y="4914"/>
                    <a:pt x="10627" y="1657"/>
                  </a:cubicBezTo>
                  <a:cubicBezTo>
                    <a:pt x="10627" y="1657"/>
                    <a:pt x="6867" y="1"/>
                    <a:pt x="4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4709450" y="1652775"/>
              <a:ext cx="245650" cy="140325"/>
            </a:xfrm>
            <a:custGeom>
              <a:avLst/>
              <a:gdLst/>
              <a:ahLst/>
              <a:cxnLst/>
              <a:rect l="l" t="t" r="r" b="b"/>
              <a:pathLst>
                <a:path w="9826" h="5613" extrusionOk="0">
                  <a:moveTo>
                    <a:pt x="4036" y="1"/>
                  </a:moveTo>
                  <a:cubicBezTo>
                    <a:pt x="3583" y="1"/>
                    <a:pt x="3175" y="60"/>
                    <a:pt x="2846" y="200"/>
                  </a:cubicBezTo>
                  <a:cubicBezTo>
                    <a:pt x="619" y="1153"/>
                    <a:pt x="1" y="3314"/>
                    <a:pt x="1334" y="4757"/>
                  </a:cubicBezTo>
                  <a:cubicBezTo>
                    <a:pt x="1814" y="5276"/>
                    <a:pt x="2797" y="5612"/>
                    <a:pt x="3950" y="5612"/>
                  </a:cubicBezTo>
                  <a:cubicBezTo>
                    <a:pt x="6004" y="5612"/>
                    <a:pt x="8594" y="4543"/>
                    <a:pt x="9825" y="1532"/>
                  </a:cubicBezTo>
                  <a:cubicBezTo>
                    <a:pt x="9825" y="1532"/>
                    <a:pt x="6349" y="1"/>
                    <a:pt x="4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4781650" y="1697900"/>
              <a:ext cx="53200" cy="50150"/>
            </a:xfrm>
            <a:custGeom>
              <a:avLst/>
              <a:gdLst/>
              <a:ahLst/>
              <a:cxnLst/>
              <a:rect l="l" t="t" r="r" b="b"/>
              <a:pathLst>
                <a:path w="2128" h="2006" extrusionOk="0">
                  <a:moveTo>
                    <a:pt x="1062" y="1"/>
                  </a:moveTo>
                  <a:cubicBezTo>
                    <a:pt x="565" y="1"/>
                    <a:pt x="135" y="370"/>
                    <a:pt x="70" y="876"/>
                  </a:cubicBezTo>
                  <a:cubicBezTo>
                    <a:pt x="0" y="1425"/>
                    <a:pt x="388" y="1927"/>
                    <a:pt x="937" y="1997"/>
                  </a:cubicBezTo>
                  <a:cubicBezTo>
                    <a:pt x="980" y="2003"/>
                    <a:pt x="1023" y="2005"/>
                    <a:pt x="1065" y="2005"/>
                  </a:cubicBezTo>
                  <a:cubicBezTo>
                    <a:pt x="1562" y="2005"/>
                    <a:pt x="1993" y="1635"/>
                    <a:pt x="2057" y="1130"/>
                  </a:cubicBezTo>
                  <a:cubicBezTo>
                    <a:pt x="2127" y="581"/>
                    <a:pt x="1739" y="79"/>
                    <a:pt x="1190" y="9"/>
                  </a:cubicBezTo>
                  <a:cubicBezTo>
                    <a:pt x="1147" y="3"/>
                    <a:pt x="1105"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4487275" y="1806325"/>
              <a:ext cx="363650" cy="119150"/>
            </a:xfrm>
            <a:custGeom>
              <a:avLst/>
              <a:gdLst/>
              <a:ahLst/>
              <a:cxnLst/>
              <a:rect l="l" t="t" r="r" b="b"/>
              <a:pathLst>
                <a:path w="14546" h="4766" extrusionOk="0">
                  <a:moveTo>
                    <a:pt x="2244" y="1"/>
                  </a:moveTo>
                  <a:cubicBezTo>
                    <a:pt x="2244" y="1"/>
                    <a:pt x="0" y="510"/>
                    <a:pt x="1004" y="2287"/>
                  </a:cubicBezTo>
                  <a:cubicBezTo>
                    <a:pt x="2008" y="4064"/>
                    <a:pt x="6870" y="4596"/>
                    <a:pt x="6870" y="4596"/>
                  </a:cubicBezTo>
                  <a:cubicBezTo>
                    <a:pt x="6870" y="4596"/>
                    <a:pt x="8032" y="4766"/>
                    <a:pt x="9385" y="4766"/>
                  </a:cubicBezTo>
                  <a:cubicBezTo>
                    <a:pt x="10792" y="4766"/>
                    <a:pt x="12404" y="4582"/>
                    <a:pt x="13128" y="3834"/>
                  </a:cubicBezTo>
                  <a:cubicBezTo>
                    <a:pt x="14546" y="2366"/>
                    <a:pt x="12501" y="1310"/>
                    <a:pt x="12501" y="1310"/>
                  </a:cubicBezTo>
                  <a:lnTo>
                    <a:pt x="12501" y="1310"/>
                  </a:lnTo>
                  <a:cubicBezTo>
                    <a:pt x="12501" y="1310"/>
                    <a:pt x="13513" y="2146"/>
                    <a:pt x="13041" y="2999"/>
                  </a:cubicBezTo>
                  <a:cubicBezTo>
                    <a:pt x="12807" y="3421"/>
                    <a:pt x="12115" y="3630"/>
                    <a:pt x="11281" y="3718"/>
                  </a:cubicBezTo>
                  <a:cubicBezTo>
                    <a:pt x="10911" y="3757"/>
                    <a:pt x="10512" y="3773"/>
                    <a:pt x="10113" y="3773"/>
                  </a:cubicBezTo>
                  <a:cubicBezTo>
                    <a:pt x="8567" y="3773"/>
                    <a:pt x="7005" y="3539"/>
                    <a:pt x="7005" y="3539"/>
                  </a:cubicBezTo>
                  <a:cubicBezTo>
                    <a:pt x="7005" y="3539"/>
                    <a:pt x="1678" y="2977"/>
                    <a:pt x="1298" y="1500"/>
                  </a:cubicBezTo>
                  <a:cubicBezTo>
                    <a:pt x="1055" y="556"/>
                    <a:pt x="2244"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4433600" y="1558100"/>
              <a:ext cx="253200" cy="56050"/>
            </a:xfrm>
            <a:custGeom>
              <a:avLst/>
              <a:gdLst/>
              <a:ahLst/>
              <a:cxnLst/>
              <a:rect l="l" t="t" r="r" b="b"/>
              <a:pathLst>
                <a:path w="10128" h="2242" extrusionOk="0">
                  <a:moveTo>
                    <a:pt x="5700" y="0"/>
                  </a:moveTo>
                  <a:cubicBezTo>
                    <a:pt x="2849" y="0"/>
                    <a:pt x="1" y="1581"/>
                    <a:pt x="1" y="1581"/>
                  </a:cubicBezTo>
                  <a:cubicBezTo>
                    <a:pt x="2277" y="982"/>
                    <a:pt x="4070" y="765"/>
                    <a:pt x="5471" y="765"/>
                  </a:cubicBezTo>
                  <a:cubicBezTo>
                    <a:pt x="9130" y="765"/>
                    <a:pt x="10128" y="2241"/>
                    <a:pt x="10128" y="2241"/>
                  </a:cubicBezTo>
                  <a:cubicBezTo>
                    <a:pt x="9027" y="538"/>
                    <a:pt x="7363" y="0"/>
                    <a:pt x="5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4709225" y="1585150"/>
              <a:ext cx="249250" cy="79450"/>
            </a:xfrm>
            <a:custGeom>
              <a:avLst/>
              <a:gdLst/>
              <a:ahLst/>
              <a:cxnLst/>
              <a:rect l="l" t="t" r="r" b="b"/>
              <a:pathLst>
                <a:path w="9970" h="3178" extrusionOk="0">
                  <a:moveTo>
                    <a:pt x="3249" y="0"/>
                  </a:moveTo>
                  <a:cubicBezTo>
                    <a:pt x="2131" y="0"/>
                    <a:pt x="1008" y="348"/>
                    <a:pt x="1" y="1274"/>
                  </a:cubicBezTo>
                  <a:cubicBezTo>
                    <a:pt x="1" y="1274"/>
                    <a:pt x="693" y="664"/>
                    <a:pt x="2400" y="664"/>
                  </a:cubicBezTo>
                  <a:cubicBezTo>
                    <a:pt x="3975" y="664"/>
                    <a:pt x="6413" y="1183"/>
                    <a:pt x="9970" y="3177"/>
                  </a:cubicBezTo>
                  <a:cubicBezTo>
                    <a:pt x="9970" y="3177"/>
                    <a:pt x="6630" y="0"/>
                    <a:pt x="3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6"/>
            <p:cNvSpPr/>
            <p:nvPr/>
          </p:nvSpPr>
          <p:spPr>
            <a:xfrm>
              <a:off x="4404000" y="1540650"/>
              <a:ext cx="26775" cy="25225"/>
            </a:xfrm>
            <a:custGeom>
              <a:avLst/>
              <a:gdLst/>
              <a:ahLst/>
              <a:cxnLst/>
              <a:rect l="l" t="t" r="r" b="b"/>
              <a:pathLst>
                <a:path w="1071" h="1009" extrusionOk="0">
                  <a:moveTo>
                    <a:pt x="535" y="1"/>
                  </a:moveTo>
                  <a:cubicBezTo>
                    <a:pt x="285" y="1"/>
                    <a:pt x="69" y="187"/>
                    <a:pt x="36" y="441"/>
                  </a:cubicBezTo>
                  <a:cubicBezTo>
                    <a:pt x="0" y="717"/>
                    <a:pt x="196" y="970"/>
                    <a:pt x="471" y="1004"/>
                  </a:cubicBezTo>
                  <a:cubicBezTo>
                    <a:pt x="493" y="1007"/>
                    <a:pt x="515" y="1008"/>
                    <a:pt x="536" y="1008"/>
                  </a:cubicBezTo>
                  <a:cubicBezTo>
                    <a:pt x="787" y="1008"/>
                    <a:pt x="1003" y="822"/>
                    <a:pt x="1036" y="569"/>
                  </a:cubicBezTo>
                  <a:cubicBezTo>
                    <a:pt x="1071" y="293"/>
                    <a:pt x="876" y="41"/>
                    <a:pt x="599"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4427150" y="1523750"/>
              <a:ext cx="50575" cy="32375"/>
            </a:xfrm>
            <a:custGeom>
              <a:avLst/>
              <a:gdLst/>
              <a:ahLst/>
              <a:cxnLst/>
              <a:rect l="l" t="t" r="r" b="b"/>
              <a:pathLst>
                <a:path w="2023" h="1295" extrusionOk="0">
                  <a:moveTo>
                    <a:pt x="1487" y="0"/>
                  </a:moveTo>
                  <a:cubicBezTo>
                    <a:pt x="1237" y="0"/>
                    <a:pt x="1021" y="186"/>
                    <a:pt x="988" y="440"/>
                  </a:cubicBezTo>
                  <a:cubicBezTo>
                    <a:pt x="981" y="490"/>
                    <a:pt x="985" y="538"/>
                    <a:pt x="992" y="585"/>
                  </a:cubicBezTo>
                  <a:cubicBezTo>
                    <a:pt x="924" y="431"/>
                    <a:pt x="779" y="314"/>
                    <a:pt x="599" y="291"/>
                  </a:cubicBezTo>
                  <a:cubicBezTo>
                    <a:pt x="577" y="288"/>
                    <a:pt x="556" y="287"/>
                    <a:pt x="534" y="287"/>
                  </a:cubicBezTo>
                  <a:cubicBezTo>
                    <a:pt x="284" y="287"/>
                    <a:pt x="67" y="473"/>
                    <a:pt x="34" y="727"/>
                  </a:cubicBezTo>
                  <a:cubicBezTo>
                    <a:pt x="0" y="1003"/>
                    <a:pt x="195" y="1256"/>
                    <a:pt x="471" y="1290"/>
                  </a:cubicBezTo>
                  <a:cubicBezTo>
                    <a:pt x="493" y="1293"/>
                    <a:pt x="515" y="1294"/>
                    <a:pt x="536" y="1294"/>
                  </a:cubicBezTo>
                  <a:cubicBezTo>
                    <a:pt x="785" y="1294"/>
                    <a:pt x="1002" y="1108"/>
                    <a:pt x="1035" y="854"/>
                  </a:cubicBezTo>
                  <a:cubicBezTo>
                    <a:pt x="1041" y="804"/>
                    <a:pt x="1038" y="757"/>
                    <a:pt x="1030" y="710"/>
                  </a:cubicBezTo>
                  <a:lnTo>
                    <a:pt x="1030" y="710"/>
                  </a:lnTo>
                  <a:cubicBezTo>
                    <a:pt x="1099" y="864"/>
                    <a:pt x="1244" y="981"/>
                    <a:pt x="1424" y="1003"/>
                  </a:cubicBezTo>
                  <a:cubicBezTo>
                    <a:pt x="1446" y="1006"/>
                    <a:pt x="1467" y="1008"/>
                    <a:pt x="1489" y="1008"/>
                  </a:cubicBezTo>
                  <a:cubicBezTo>
                    <a:pt x="1739" y="1008"/>
                    <a:pt x="1955" y="822"/>
                    <a:pt x="1987" y="568"/>
                  </a:cubicBezTo>
                  <a:cubicBezTo>
                    <a:pt x="2023" y="292"/>
                    <a:pt x="1827" y="39"/>
                    <a:pt x="1552" y="4"/>
                  </a:cubicBezTo>
                  <a:cubicBezTo>
                    <a:pt x="1530" y="1"/>
                    <a:pt x="1508" y="0"/>
                    <a:pt x="1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4475450" y="1512625"/>
              <a:ext cx="75225" cy="30350"/>
            </a:xfrm>
            <a:custGeom>
              <a:avLst/>
              <a:gdLst/>
              <a:ahLst/>
              <a:cxnLst/>
              <a:rect l="l" t="t" r="r" b="b"/>
              <a:pathLst>
                <a:path w="3009" h="1214" extrusionOk="0">
                  <a:moveTo>
                    <a:pt x="2471" y="0"/>
                  </a:moveTo>
                  <a:cubicBezTo>
                    <a:pt x="2226" y="0"/>
                    <a:pt x="2014" y="180"/>
                    <a:pt x="1976" y="427"/>
                  </a:cubicBezTo>
                  <a:cubicBezTo>
                    <a:pt x="1916" y="251"/>
                    <a:pt x="1761" y="115"/>
                    <a:pt x="1564" y="90"/>
                  </a:cubicBezTo>
                  <a:cubicBezTo>
                    <a:pt x="1543" y="87"/>
                    <a:pt x="1521" y="86"/>
                    <a:pt x="1500" y="86"/>
                  </a:cubicBezTo>
                  <a:cubicBezTo>
                    <a:pt x="1251" y="86"/>
                    <a:pt x="1036" y="271"/>
                    <a:pt x="1002" y="524"/>
                  </a:cubicBezTo>
                  <a:cubicBezTo>
                    <a:pt x="937" y="359"/>
                    <a:pt x="788" y="234"/>
                    <a:pt x="600" y="210"/>
                  </a:cubicBezTo>
                  <a:cubicBezTo>
                    <a:pt x="578" y="207"/>
                    <a:pt x="556" y="206"/>
                    <a:pt x="535" y="206"/>
                  </a:cubicBezTo>
                  <a:cubicBezTo>
                    <a:pt x="286" y="206"/>
                    <a:pt x="69" y="392"/>
                    <a:pt x="36" y="646"/>
                  </a:cubicBezTo>
                  <a:cubicBezTo>
                    <a:pt x="1" y="922"/>
                    <a:pt x="196" y="1174"/>
                    <a:pt x="472" y="1209"/>
                  </a:cubicBezTo>
                  <a:cubicBezTo>
                    <a:pt x="494" y="1212"/>
                    <a:pt x="516" y="1214"/>
                    <a:pt x="537" y="1214"/>
                  </a:cubicBezTo>
                  <a:cubicBezTo>
                    <a:pt x="786" y="1214"/>
                    <a:pt x="1002" y="1029"/>
                    <a:pt x="1035" y="776"/>
                  </a:cubicBezTo>
                  <a:cubicBezTo>
                    <a:pt x="1101" y="940"/>
                    <a:pt x="1249" y="1066"/>
                    <a:pt x="1438" y="1089"/>
                  </a:cubicBezTo>
                  <a:cubicBezTo>
                    <a:pt x="1459" y="1092"/>
                    <a:pt x="1481" y="1093"/>
                    <a:pt x="1502" y="1093"/>
                  </a:cubicBezTo>
                  <a:cubicBezTo>
                    <a:pt x="1747" y="1093"/>
                    <a:pt x="1959" y="915"/>
                    <a:pt x="1998" y="667"/>
                  </a:cubicBezTo>
                  <a:cubicBezTo>
                    <a:pt x="2058" y="843"/>
                    <a:pt x="2212" y="978"/>
                    <a:pt x="2409" y="1004"/>
                  </a:cubicBezTo>
                  <a:cubicBezTo>
                    <a:pt x="2431" y="1007"/>
                    <a:pt x="2452" y="1008"/>
                    <a:pt x="2474" y="1008"/>
                  </a:cubicBezTo>
                  <a:cubicBezTo>
                    <a:pt x="2723" y="1008"/>
                    <a:pt x="2940" y="822"/>
                    <a:pt x="2973" y="568"/>
                  </a:cubicBezTo>
                  <a:cubicBezTo>
                    <a:pt x="3008" y="291"/>
                    <a:pt x="2813" y="39"/>
                    <a:pt x="2537" y="5"/>
                  </a:cubicBezTo>
                  <a:cubicBezTo>
                    <a:pt x="2515" y="2"/>
                    <a:pt x="2493" y="0"/>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4549350" y="1512025"/>
              <a:ext cx="26800" cy="25200"/>
            </a:xfrm>
            <a:custGeom>
              <a:avLst/>
              <a:gdLst/>
              <a:ahLst/>
              <a:cxnLst/>
              <a:rect l="l" t="t" r="r" b="b"/>
              <a:pathLst>
                <a:path w="1072" h="1008" extrusionOk="0">
                  <a:moveTo>
                    <a:pt x="535" y="0"/>
                  </a:moveTo>
                  <a:cubicBezTo>
                    <a:pt x="285" y="0"/>
                    <a:pt x="68" y="186"/>
                    <a:pt x="37" y="440"/>
                  </a:cubicBezTo>
                  <a:cubicBezTo>
                    <a:pt x="1" y="715"/>
                    <a:pt x="197" y="968"/>
                    <a:pt x="472" y="1003"/>
                  </a:cubicBezTo>
                  <a:cubicBezTo>
                    <a:pt x="494" y="1006"/>
                    <a:pt x="516" y="1008"/>
                    <a:pt x="537" y="1008"/>
                  </a:cubicBezTo>
                  <a:cubicBezTo>
                    <a:pt x="786" y="1008"/>
                    <a:pt x="1003" y="822"/>
                    <a:pt x="1036" y="568"/>
                  </a:cubicBezTo>
                  <a:cubicBezTo>
                    <a:pt x="1071" y="291"/>
                    <a:pt x="876" y="39"/>
                    <a:pt x="600" y="4"/>
                  </a:cubicBezTo>
                  <a:cubicBezTo>
                    <a:pt x="578" y="1"/>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4574775" y="1511650"/>
              <a:ext cx="26800" cy="25225"/>
            </a:xfrm>
            <a:custGeom>
              <a:avLst/>
              <a:gdLst/>
              <a:ahLst/>
              <a:cxnLst/>
              <a:rect l="l" t="t" r="r" b="b"/>
              <a:pathLst>
                <a:path w="1072" h="1009" extrusionOk="0">
                  <a:moveTo>
                    <a:pt x="535" y="1"/>
                  </a:moveTo>
                  <a:cubicBezTo>
                    <a:pt x="286" y="1"/>
                    <a:pt x="69" y="187"/>
                    <a:pt x="36" y="442"/>
                  </a:cubicBezTo>
                  <a:cubicBezTo>
                    <a:pt x="1" y="717"/>
                    <a:pt x="197" y="969"/>
                    <a:pt x="472" y="1005"/>
                  </a:cubicBezTo>
                  <a:cubicBezTo>
                    <a:pt x="493" y="1008"/>
                    <a:pt x="515" y="1009"/>
                    <a:pt x="536" y="1009"/>
                  </a:cubicBezTo>
                  <a:cubicBezTo>
                    <a:pt x="787" y="1009"/>
                    <a:pt x="1004" y="824"/>
                    <a:pt x="1037" y="568"/>
                  </a:cubicBezTo>
                  <a:cubicBezTo>
                    <a:pt x="1071" y="293"/>
                    <a:pt x="877" y="40"/>
                    <a:pt x="600" y="5"/>
                  </a:cubicBezTo>
                  <a:cubicBezTo>
                    <a:pt x="578" y="2"/>
                    <a:pt x="557"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4600175" y="1511850"/>
              <a:ext cx="26775" cy="25225"/>
            </a:xfrm>
            <a:custGeom>
              <a:avLst/>
              <a:gdLst/>
              <a:ahLst/>
              <a:cxnLst/>
              <a:rect l="l" t="t" r="r" b="b"/>
              <a:pathLst>
                <a:path w="1071" h="1009" extrusionOk="0">
                  <a:moveTo>
                    <a:pt x="536" y="1"/>
                  </a:moveTo>
                  <a:cubicBezTo>
                    <a:pt x="285" y="1"/>
                    <a:pt x="68" y="186"/>
                    <a:pt x="35" y="441"/>
                  </a:cubicBezTo>
                  <a:cubicBezTo>
                    <a:pt x="1" y="717"/>
                    <a:pt x="195" y="969"/>
                    <a:pt x="472" y="1005"/>
                  </a:cubicBezTo>
                  <a:cubicBezTo>
                    <a:pt x="494" y="1008"/>
                    <a:pt x="515" y="1009"/>
                    <a:pt x="537" y="1009"/>
                  </a:cubicBezTo>
                  <a:cubicBezTo>
                    <a:pt x="786" y="1009"/>
                    <a:pt x="1003" y="823"/>
                    <a:pt x="1035" y="569"/>
                  </a:cubicBezTo>
                  <a:cubicBezTo>
                    <a:pt x="1071" y="292"/>
                    <a:pt x="875" y="40"/>
                    <a:pt x="600" y="5"/>
                  </a:cubicBezTo>
                  <a:cubicBezTo>
                    <a:pt x="578" y="2"/>
                    <a:pt x="557"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4625425" y="1512875"/>
              <a:ext cx="26800" cy="25225"/>
            </a:xfrm>
            <a:custGeom>
              <a:avLst/>
              <a:gdLst/>
              <a:ahLst/>
              <a:cxnLst/>
              <a:rect l="l" t="t" r="r" b="b"/>
              <a:pathLst>
                <a:path w="1072" h="1009" extrusionOk="0">
                  <a:moveTo>
                    <a:pt x="535" y="0"/>
                  </a:moveTo>
                  <a:cubicBezTo>
                    <a:pt x="286" y="0"/>
                    <a:pt x="69" y="186"/>
                    <a:pt x="37" y="440"/>
                  </a:cubicBezTo>
                  <a:cubicBezTo>
                    <a:pt x="1" y="717"/>
                    <a:pt x="197" y="969"/>
                    <a:pt x="472" y="1005"/>
                  </a:cubicBezTo>
                  <a:cubicBezTo>
                    <a:pt x="494" y="1008"/>
                    <a:pt x="515" y="1009"/>
                    <a:pt x="536" y="1009"/>
                  </a:cubicBezTo>
                  <a:cubicBezTo>
                    <a:pt x="787" y="1009"/>
                    <a:pt x="1004" y="824"/>
                    <a:pt x="1036" y="568"/>
                  </a:cubicBezTo>
                  <a:cubicBezTo>
                    <a:pt x="1071" y="293"/>
                    <a:pt x="876" y="40"/>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4971900" y="1613150"/>
              <a:ext cx="26800" cy="25200"/>
            </a:xfrm>
            <a:custGeom>
              <a:avLst/>
              <a:gdLst/>
              <a:ahLst/>
              <a:cxnLst/>
              <a:rect l="l" t="t" r="r" b="b"/>
              <a:pathLst>
                <a:path w="1072" h="1008" extrusionOk="0">
                  <a:moveTo>
                    <a:pt x="535" y="0"/>
                  </a:moveTo>
                  <a:cubicBezTo>
                    <a:pt x="286" y="0"/>
                    <a:pt x="69" y="186"/>
                    <a:pt x="36" y="440"/>
                  </a:cubicBezTo>
                  <a:cubicBezTo>
                    <a:pt x="1" y="716"/>
                    <a:pt x="196" y="968"/>
                    <a:pt x="473" y="1004"/>
                  </a:cubicBezTo>
                  <a:cubicBezTo>
                    <a:pt x="495" y="1007"/>
                    <a:pt x="517" y="1008"/>
                    <a:pt x="538" y="1008"/>
                  </a:cubicBezTo>
                  <a:cubicBezTo>
                    <a:pt x="787" y="1008"/>
                    <a:pt x="1004" y="822"/>
                    <a:pt x="1037" y="568"/>
                  </a:cubicBezTo>
                  <a:cubicBezTo>
                    <a:pt x="1071" y="291"/>
                    <a:pt x="877" y="39"/>
                    <a:pt x="600" y="5"/>
                  </a:cubicBezTo>
                  <a:cubicBezTo>
                    <a:pt x="578" y="2"/>
                    <a:pt x="557"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4930700" y="1584975"/>
              <a:ext cx="48075" cy="38150"/>
            </a:xfrm>
            <a:custGeom>
              <a:avLst/>
              <a:gdLst/>
              <a:ahLst/>
              <a:cxnLst/>
              <a:rect l="l" t="t" r="r" b="b"/>
              <a:pathLst>
                <a:path w="1923" h="1526" extrusionOk="0">
                  <a:moveTo>
                    <a:pt x="535" y="0"/>
                  </a:moveTo>
                  <a:cubicBezTo>
                    <a:pt x="246" y="0"/>
                    <a:pt x="0" y="250"/>
                    <a:pt x="35" y="567"/>
                  </a:cubicBezTo>
                  <a:cubicBezTo>
                    <a:pt x="55" y="745"/>
                    <a:pt x="179" y="906"/>
                    <a:pt x="345" y="972"/>
                  </a:cubicBezTo>
                  <a:cubicBezTo>
                    <a:pt x="409" y="997"/>
                    <a:pt x="474" y="1008"/>
                    <a:pt x="536" y="1008"/>
                  </a:cubicBezTo>
                  <a:cubicBezTo>
                    <a:pt x="692" y="1008"/>
                    <a:pt x="835" y="935"/>
                    <a:pt x="929" y="818"/>
                  </a:cubicBezTo>
                  <a:lnTo>
                    <a:pt x="929" y="818"/>
                  </a:lnTo>
                  <a:cubicBezTo>
                    <a:pt x="873" y="944"/>
                    <a:pt x="849" y="1087"/>
                    <a:pt x="982" y="1287"/>
                  </a:cubicBezTo>
                  <a:cubicBezTo>
                    <a:pt x="1064" y="1413"/>
                    <a:pt x="1194" y="1511"/>
                    <a:pt x="1344" y="1524"/>
                  </a:cubicBezTo>
                  <a:cubicBezTo>
                    <a:pt x="1358" y="1525"/>
                    <a:pt x="1373" y="1526"/>
                    <a:pt x="1386" y="1526"/>
                  </a:cubicBezTo>
                  <a:cubicBezTo>
                    <a:pt x="1677" y="1526"/>
                    <a:pt x="1923" y="1276"/>
                    <a:pt x="1888" y="958"/>
                  </a:cubicBezTo>
                  <a:cubicBezTo>
                    <a:pt x="1868" y="780"/>
                    <a:pt x="1746" y="619"/>
                    <a:pt x="1578" y="555"/>
                  </a:cubicBezTo>
                  <a:lnTo>
                    <a:pt x="1578" y="554"/>
                  </a:lnTo>
                  <a:cubicBezTo>
                    <a:pt x="1514" y="529"/>
                    <a:pt x="1449" y="517"/>
                    <a:pt x="1387" y="517"/>
                  </a:cubicBezTo>
                  <a:cubicBezTo>
                    <a:pt x="1231" y="517"/>
                    <a:pt x="1089" y="590"/>
                    <a:pt x="995" y="707"/>
                  </a:cubicBezTo>
                  <a:cubicBezTo>
                    <a:pt x="1050" y="583"/>
                    <a:pt x="1074" y="439"/>
                    <a:pt x="943" y="240"/>
                  </a:cubicBezTo>
                  <a:cubicBezTo>
                    <a:pt x="861" y="115"/>
                    <a:pt x="731" y="16"/>
                    <a:pt x="581" y="2"/>
                  </a:cubicBezTo>
                  <a:cubicBezTo>
                    <a:pt x="566" y="1"/>
                    <a:pt x="550"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4862950" y="1555875"/>
              <a:ext cx="72325" cy="42375"/>
            </a:xfrm>
            <a:custGeom>
              <a:avLst/>
              <a:gdLst/>
              <a:ahLst/>
              <a:cxnLst/>
              <a:rect l="l" t="t" r="r" b="b"/>
              <a:pathLst>
                <a:path w="2893" h="1695" extrusionOk="0">
                  <a:moveTo>
                    <a:pt x="534" y="1"/>
                  </a:moveTo>
                  <a:cubicBezTo>
                    <a:pt x="284" y="1"/>
                    <a:pt x="67" y="187"/>
                    <a:pt x="35" y="441"/>
                  </a:cubicBezTo>
                  <a:cubicBezTo>
                    <a:pt x="0" y="717"/>
                    <a:pt x="195" y="970"/>
                    <a:pt x="471" y="1004"/>
                  </a:cubicBezTo>
                  <a:cubicBezTo>
                    <a:pt x="493" y="1007"/>
                    <a:pt x="515" y="1008"/>
                    <a:pt x="536" y="1008"/>
                  </a:cubicBezTo>
                  <a:cubicBezTo>
                    <a:pt x="708" y="1008"/>
                    <a:pt x="863" y="919"/>
                    <a:pt x="954" y="782"/>
                  </a:cubicBezTo>
                  <a:lnTo>
                    <a:pt x="954" y="782"/>
                  </a:lnTo>
                  <a:cubicBezTo>
                    <a:pt x="927" y="1052"/>
                    <a:pt x="1118" y="1298"/>
                    <a:pt x="1390" y="1332"/>
                  </a:cubicBezTo>
                  <a:cubicBezTo>
                    <a:pt x="1411" y="1335"/>
                    <a:pt x="1432" y="1336"/>
                    <a:pt x="1453" y="1336"/>
                  </a:cubicBezTo>
                  <a:cubicBezTo>
                    <a:pt x="1617" y="1336"/>
                    <a:pt x="1765" y="1256"/>
                    <a:pt x="1858" y="1130"/>
                  </a:cubicBezTo>
                  <a:lnTo>
                    <a:pt x="1858" y="1130"/>
                  </a:lnTo>
                  <a:cubicBezTo>
                    <a:pt x="1825" y="1404"/>
                    <a:pt x="2019" y="1655"/>
                    <a:pt x="2294" y="1690"/>
                  </a:cubicBezTo>
                  <a:cubicBezTo>
                    <a:pt x="2316" y="1693"/>
                    <a:pt x="2337" y="1694"/>
                    <a:pt x="2359" y="1694"/>
                  </a:cubicBezTo>
                  <a:cubicBezTo>
                    <a:pt x="2608" y="1694"/>
                    <a:pt x="2826" y="1508"/>
                    <a:pt x="2857" y="1254"/>
                  </a:cubicBezTo>
                  <a:cubicBezTo>
                    <a:pt x="2893" y="978"/>
                    <a:pt x="2697" y="725"/>
                    <a:pt x="2422" y="691"/>
                  </a:cubicBezTo>
                  <a:cubicBezTo>
                    <a:pt x="2400" y="688"/>
                    <a:pt x="2379" y="687"/>
                    <a:pt x="2357" y="687"/>
                  </a:cubicBezTo>
                  <a:cubicBezTo>
                    <a:pt x="2194" y="687"/>
                    <a:pt x="2046" y="767"/>
                    <a:pt x="1954" y="893"/>
                  </a:cubicBezTo>
                  <a:cubicBezTo>
                    <a:pt x="1987" y="619"/>
                    <a:pt x="1793" y="367"/>
                    <a:pt x="1517" y="332"/>
                  </a:cubicBezTo>
                  <a:cubicBezTo>
                    <a:pt x="1496" y="329"/>
                    <a:pt x="1475" y="328"/>
                    <a:pt x="1455" y="328"/>
                  </a:cubicBezTo>
                  <a:cubicBezTo>
                    <a:pt x="1282" y="328"/>
                    <a:pt x="1127" y="417"/>
                    <a:pt x="1035" y="555"/>
                  </a:cubicBezTo>
                  <a:cubicBezTo>
                    <a:pt x="1063" y="284"/>
                    <a:pt x="870" y="40"/>
                    <a:pt x="599" y="5"/>
                  </a:cubicBezTo>
                  <a:cubicBezTo>
                    <a:pt x="577" y="2"/>
                    <a:pt x="556"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4838425" y="1548900"/>
              <a:ext cx="26800" cy="25225"/>
            </a:xfrm>
            <a:custGeom>
              <a:avLst/>
              <a:gdLst/>
              <a:ahLst/>
              <a:cxnLst/>
              <a:rect l="l" t="t" r="r" b="b"/>
              <a:pathLst>
                <a:path w="1072" h="1009" extrusionOk="0">
                  <a:moveTo>
                    <a:pt x="536" y="0"/>
                  </a:moveTo>
                  <a:cubicBezTo>
                    <a:pt x="285" y="0"/>
                    <a:pt x="68" y="185"/>
                    <a:pt x="35" y="441"/>
                  </a:cubicBezTo>
                  <a:cubicBezTo>
                    <a:pt x="1" y="716"/>
                    <a:pt x="195" y="969"/>
                    <a:pt x="472" y="1004"/>
                  </a:cubicBezTo>
                  <a:cubicBezTo>
                    <a:pt x="494" y="1007"/>
                    <a:pt x="515" y="1008"/>
                    <a:pt x="537" y="1008"/>
                  </a:cubicBezTo>
                  <a:cubicBezTo>
                    <a:pt x="786" y="1008"/>
                    <a:pt x="1003" y="822"/>
                    <a:pt x="1036" y="567"/>
                  </a:cubicBezTo>
                  <a:cubicBezTo>
                    <a:pt x="1071" y="292"/>
                    <a:pt x="875" y="40"/>
                    <a:pt x="600"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4813875" y="1542175"/>
              <a:ext cx="26775" cy="25225"/>
            </a:xfrm>
            <a:custGeom>
              <a:avLst/>
              <a:gdLst/>
              <a:ahLst/>
              <a:cxnLst/>
              <a:rect l="l" t="t" r="r" b="b"/>
              <a:pathLst>
                <a:path w="1071" h="1009" extrusionOk="0">
                  <a:moveTo>
                    <a:pt x="536" y="0"/>
                  </a:moveTo>
                  <a:cubicBezTo>
                    <a:pt x="286" y="0"/>
                    <a:pt x="69" y="185"/>
                    <a:pt x="36" y="441"/>
                  </a:cubicBezTo>
                  <a:cubicBezTo>
                    <a:pt x="0" y="716"/>
                    <a:pt x="196" y="969"/>
                    <a:pt x="472" y="1004"/>
                  </a:cubicBezTo>
                  <a:cubicBezTo>
                    <a:pt x="493" y="1007"/>
                    <a:pt x="515" y="1008"/>
                    <a:pt x="537" y="1008"/>
                  </a:cubicBezTo>
                  <a:cubicBezTo>
                    <a:pt x="787" y="1008"/>
                    <a:pt x="1003" y="823"/>
                    <a:pt x="1036" y="569"/>
                  </a:cubicBezTo>
                  <a:cubicBezTo>
                    <a:pt x="1071" y="292"/>
                    <a:pt x="876" y="40"/>
                    <a:pt x="599" y="4"/>
                  </a:cubicBezTo>
                  <a:cubicBezTo>
                    <a:pt x="578" y="1"/>
                    <a:pt x="557"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4789275" y="1536000"/>
              <a:ext cx="26800" cy="25225"/>
            </a:xfrm>
            <a:custGeom>
              <a:avLst/>
              <a:gdLst/>
              <a:ahLst/>
              <a:cxnLst/>
              <a:rect l="l" t="t" r="r" b="b"/>
              <a:pathLst>
                <a:path w="1072" h="1009" extrusionOk="0">
                  <a:moveTo>
                    <a:pt x="535" y="0"/>
                  </a:moveTo>
                  <a:cubicBezTo>
                    <a:pt x="285" y="0"/>
                    <a:pt x="68" y="186"/>
                    <a:pt x="35" y="440"/>
                  </a:cubicBezTo>
                  <a:cubicBezTo>
                    <a:pt x="1" y="717"/>
                    <a:pt x="195" y="969"/>
                    <a:pt x="472" y="1005"/>
                  </a:cubicBezTo>
                  <a:cubicBezTo>
                    <a:pt x="493" y="1007"/>
                    <a:pt x="514" y="1009"/>
                    <a:pt x="535" y="1009"/>
                  </a:cubicBezTo>
                  <a:cubicBezTo>
                    <a:pt x="785" y="1009"/>
                    <a:pt x="1003" y="823"/>
                    <a:pt x="1035" y="568"/>
                  </a:cubicBezTo>
                  <a:cubicBezTo>
                    <a:pt x="1071" y="292"/>
                    <a:pt x="875" y="40"/>
                    <a:pt x="600" y="4"/>
                  </a:cubicBezTo>
                  <a:cubicBezTo>
                    <a:pt x="578" y="2"/>
                    <a:pt x="556"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4764550" y="1530625"/>
              <a:ext cx="26775" cy="25250"/>
            </a:xfrm>
            <a:custGeom>
              <a:avLst/>
              <a:gdLst/>
              <a:ahLst/>
              <a:cxnLst/>
              <a:rect l="l" t="t" r="r" b="b"/>
              <a:pathLst>
                <a:path w="1071" h="1010" extrusionOk="0">
                  <a:moveTo>
                    <a:pt x="535" y="1"/>
                  </a:moveTo>
                  <a:cubicBezTo>
                    <a:pt x="286" y="1"/>
                    <a:pt x="69" y="187"/>
                    <a:pt x="36" y="440"/>
                  </a:cubicBezTo>
                  <a:cubicBezTo>
                    <a:pt x="1" y="717"/>
                    <a:pt x="196" y="970"/>
                    <a:pt x="472" y="1005"/>
                  </a:cubicBezTo>
                  <a:cubicBezTo>
                    <a:pt x="493" y="1008"/>
                    <a:pt x="514" y="1009"/>
                    <a:pt x="535" y="1009"/>
                  </a:cubicBezTo>
                  <a:cubicBezTo>
                    <a:pt x="786" y="1009"/>
                    <a:pt x="1004" y="824"/>
                    <a:pt x="1036" y="568"/>
                  </a:cubicBezTo>
                  <a:cubicBezTo>
                    <a:pt x="1071" y="293"/>
                    <a:pt x="876" y="40"/>
                    <a:pt x="600" y="5"/>
                  </a:cubicBezTo>
                  <a:cubicBezTo>
                    <a:pt x="578" y="2"/>
                    <a:pt x="556"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4695125" y="1794075"/>
              <a:ext cx="40750" cy="47650"/>
            </a:xfrm>
            <a:custGeom>
              <a:avLst/>
              <a:gdLst/>
              <a:ahLst/>
              <a:cxnLst/>
              <a:rect l="l" t="t" r="r" b="b"/>
              <a:pathLst>
                <a:path w="1630" h="1906" extrusionOk="0">
                  <a:moveTo>
                    <a:pt x="0" y="1"/>
                  </a:moveTo>
                  <a:lnTo>
                    <a:pt x="0" y="1"/>
                  </a:lnTo>
                  <a:cubicBezTo>
                    <a:pt x="1256" y="543"/>
                    <a:pt x="1199" y="1905"/>
                    <a:pt x="1199" y="1905"/>
                  </a:cubicBezTo>
                  <a:cubicBezTo>
                    <a:pt x="1630" y="32"/>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4678750" y="1287375"/>
              <a:ext cx="102275" cy="144475"/>
            </a:xfrm>
            <a:custGeom>
              <a:avLst/>
              <a:gdLst/>
              <a:ahLst/>
              <a:cxnLst/>
              <a:rect l="l" t="t" r="r" b="b"/>
              <a:pathLst>
                <a:path w="4091" h="5779" extrusionOk="0">
                  <a:moveTo>
                    <a:pt x="2446" y="0"/>
                  </a:moveTo>
                  <a:cubicBezTo>
                    <a:pt x="2446" y="0"/>
                    <a:pt x="2446" y="0"/>
                    <a:pt x="2446" y="0"/>
                  </a:cubicBezTo>
                  <a:lnTo>
                    <a:pt x="2446" y="0"/>
                  </a:lnTo>
                  <a:cubicBezTo>
                    <a:pt x="2446" y="0"/>
                    <a:pt x="2447" y="0"/>
                    <a:pt x="2447" y="0"/>
                  </a:cubicBezTo>
                  <a:close/>
                  <a:moveTo>
                    <a:pt x="2446" y="0"/>
                  </a:moveTo>
                  <a:cubicBezTo>
                    <a:pt x="1523" y="30"/>
                    <a:pt x="1" y="2878"/>
                    <a:pt x="90" y="3977"/>
                  </a:cubicBezTo>
                  <a:cubicBezTo>
                    <a:pt x="177" y="5076"/>
                    <a:pt x="1709" y="5778"/>
                    <a:pt x="1709" y="5778"/>
                  </a:cubicBezTo>
                  <a:cubicBezTo>
                    <a:pt x="1709" y="5778"/>
                    <a:pt x="3367" y="5483"/>
                    <a:pt x="3729" y="4441"/>
                  </a:cubicBezTo>
                  <a:cubicBezTo>
                    <a:pt x="4091" y="3400"/>
                    <a:pt x="3332" y="258"/>
                    <a:pt x="2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4688725" y="1296075"/>
              <a:ext cx="83750" cy="118300"/>
            </a:xfrm>
            <a:custGeom>
              <a:avLst/>
              <a:gdLst/>
              <a:ahLst/>
              <a:cxnLst/>
              <a:rect l="l" t="t" r="r" b="b"/>
              <a:pathLst>
                <a:path w="3350" h="4732" extrusionOk="0">
                  <a:moveTo>
                    <a:pt x="2003" y="0"/>
                  </a:moveTo>
                  <a:cubicBezTo>
                    <a:pt x="1248" y="22"/>
                    <a:pt x="1" y="2356"/>
                    <a:pt x="73" y="3256"/>
                  </a:cubicBezTo>
                  <a:cubicBezTo>
                    <a:pt x="145" y="4156"/>
                    <a:pt x="1399" y="4731"/>
                    <a:pt x="1399" y="4731"/>
                  </a:cubicBezTo>
                  <a:cubicBezTo>
                    <a:pt x="1399" y="4731"/>
                    <a:pt x="2757" y="4489"/>
                    <a:pt x="3054" y="3637"/>
                  </a:cubicBezTo>
                  <a:cubicBezTo>
                    <a:pt x="3349" y="2784"/>
                    <a:pt x="2728" y="211"/>
                    <a:pt x="2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4706200" y="1320350"/>
              <a:ext cx="49350" cy="69700"/>
            </a:xfrm>
            <a:custGeom>
              <a:avLst/>
              <a:gdLst/>
              <a:ahLst/>
              <a:cxnLst/>
              <a:rect l="l" t="t" r="r" b="b"/>
              <a:pathLst>
                <a:path w="1974" h="2788" extrusionOk="0">
                  <a:moveTo>
                    <a:pt x="1180" y="0"/>
                  </a:moveTo>
                  <a:lnTo>
                    <a:pt x="1180" y="2"/>
                  </a:lnTo>
                  <a:cubicBezTo>
                    <a:pt x="735" y="14"/>
                    <a:pt x="1" y="1389"/>
                    <a:pt x="43" y="1919"/>
                  </a:cubicBezTo>
                  <a:cubicBezTo>
                    <a:pt x="86" y="2449"/>
                    <a:pt x="824" y="2788"/>
                    <a:pt x="824" y="2788"/>
                  </a:cubicBezTo>
                  <a:cubicBezTo>
                    <a:pt x="824" y="2788"/>
                    <a:pt x="1624" y="2646"/>
                    <a:pt x="1799" y="2143"/>
                  </a:cubicBezTo>
                  <a:cubicBezTo>
                    <a:pt x="1973" y="1641"/>
                    <a:pt x="1607" y="125"/>
                    <a:pt x="1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4664400" y="1712675"/>
              <a:ext cx="40500" cy="74200"/>
            </a:xfrm>
            <a:custGeom>
              <a:avLst/>
              <a:gdLst/>
              <a:ahLst/>
              <a:cxnLst/>
              <a:rect l="l" t="t" r="r" b="b"/>
              <a:pathLst>
                <a:path w="1620" h="2968" extrusionOk="0">
                  <a:moveTo>
                    <a:pt x="106" y="0"/>
                  </a:moveTo>
                  <a:cubicBezTo>
                    <a:pt x="71" y="0"/>
                    <a:pt x="48" y="30"/>
                    <a:pt x="41" y="101"/>
                  </a:cubicBezTo>
                  <a:cubicBezTo>
                    <a:pt x="0" y="537"/>
                    <a:pt x="535" y="620"/>
                    <a:pt x="532" y="1209"/>
                  </a:cubicBezTo>
                  <a:cubicBezTo>
                    <a:pt x="531" y="1797"/>
                    <a:pt x="470" y="2968"/>
                    <a:pt x="470" y="2968"/>
                  </a:cubicBezTo>
                  <a:cubicBezTo>
                    <a:pt x="470" y="2968"/>
                    <a:pt x="705" y="1820"/>
                    <a:pt x="851" y="1249"/>
                  </a:cubicBezTo>
                  <a:cubicBezTo>
                    <a:pt x="998" y="679"/>
                    <a:pt x="1536" y="734"/>
                    <a:pt x="1606" y="300"/>
                  </a:cubicBezTo>
                  <a:cubicBezTo>
                    <a:pt x="1619" y="218"/>
                    <a:pt x="1596" y="184"/>
                    <a:pt x="1551" y="184"/>
                  </a:cubicBezTo>
                  <a:cubicBezTo>
                    <a:pt x="1356" y="184"/>
                    <a:pt x="749" y="784"/>
                    <a:pt x="749" y="784"/>
                  </a:cubicBezTo>
                  <a:cubicBezTo>
                    <a:pt x="749" y="784"/>
                    <a:pt x="282" y="0"/>
                    <a:pt x="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4423425" y="1585150"/>
              <a:ext cx="542925" cy="147125"/>
            </a:xfrm>
            <a:custGeom>
              <a:avLst/>
              <a:gdLst/>
              <a:ahLst/>
              <a:cxnLst/>
              <a:rect l="l" t="t" r="r" b="b"/>
              <a:pathLst>
                <a:path w="21717" h="5885" extrusionOk="0">
                  <a:moveTo>
                    <a:pt x="5256" y="0"/>
                  </a:moveTo>
                  <a:cubicBezTo>
                    <a:pt x="3852" y="0"/>
                    <a:pt x="2121" y="225"/>
                    <a:pt x="0" y="816"/>
                  </a:cubicBezTo>
                  <a:cubicBezTo>
                    <a:pt x="0" y="816"/>
                    <a:pt x="1961" y="413"/>
                    <a:pt x="3971" y="413"/>
                  </a:cubicBezTo>
                  <a:cubicBezTo>
                    <a:pt x="5155" y="413"/>
                    <a:pt x="6356" y="553"/>
                    <a:pt x="7184" y="997"/>
                  </a:cubicBezTo>
                  <a:cubicBezTo>
                    <a:pt x="9416" y="2194"/>
                    <a:pt x="10658" y="3772"/>
                    <a:pt x="10388" y="5885"/>
                  </a:cubicBezTo>
                  <a:cubicBezTo>
                    <a:pt x="10658" y="3772"/>
                    <a:pt x="12255" y="2556"/>
                    <a:pt x="14717" y="1958"/>
                  </a:cubicBezTo>
                  <a:cubicBezTo>
                    <a:pt x="15009" y="1887"/>
                    <a:pt x="15330" y="1856"/>
                    <a:pt x="15669" y="1856"/>
                  </a:cubicBezTo>
                  <a:cubicBezTo>
                    <a:pt x="18190" y="1856"/>
                    <a:pt x="21717" y="3587"/>
                    <a:pt x="21717" y="3587"/>
                  </a:cubicBezTo>
                  <a:cubicBezTo>
                    <a:pt x="18426" y="1678"/>
                    <a:pt x="15990" y="1123"/>
                    <a:pt x="14268" y="1123"/>
                  </a:cubicBezTo>
                  <a:cubicBezTo>
                    <a:pt x="11869" y="1123"/>
                    <a:pt x="10858" y="2202"/>
                    <a:pt x="10858" y="2202"/>
                  </a:cubicBezTo>
                  <a:cubicBezTo>
                    <a:pt x="10858" y="2202"/>
                    <a:pt x="9658" y="0"/>
                    <a:pt x="5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4494025" y="1850150"/>
              <a:ext cx="350" cy="4050"/>
            </a:xfrm>
            <a:custGeom>
              <a:avLst/>
              <a:gdLst/>
              <a:ahLst/>
              <a:cxnLst/>
              <a:rect l="l" t="t" r="r" b="b"/>
              <a:pathLst>
                <a:path w="14" h="162" extrusionOk="0">
                  <a:moveTo>
                    <a:pt x="13" y="0"/>
                  </a:moveTo>
                  <a:lnTo>
                    <a:pt x="13" y="0"/>
                  </a:lnTo>
                  <a:cubicBezTo>
                    <a:pt x="13" y="0"/>
                    <a:pt x="0" y="60"/>
                    <a:pt x="0" y="161"/>
                  </a:cubicBezTo>
                  <a:cubicBezTo>
                    <a:pt x="2" y="108"/>
                    <a:pt x="6" y="55"/>
                    <a:pt x="13"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4835550" y="1893800"/>
              <a:ext cx="725" cy="4000"/>
            </a:xfrm>
            <a:custGeom>
              <a:avLst/>
              <a:gdLst/>
              <a:ahLst/>
              <a:cxnLst/>
              <a:rect l="l" t="t" r="r" b="b"/>
              <a:pathLst>
                <a:path w="29" h="160" extrusionOk="0">
                  <a:moveTo>
                    <a:pt x="28" y="0"/>
                  </a:moveTo>
                  <a:cubicBezTo>
                    <a:pt x="21" y="54"/>
                    <a:pt x="11" y="106"/>
                    <a:pt x="0" y="159"/>
                  </a:cubicBezTo>
                  <a:cubicBezTo>
                    <a:pt x="26" y="60"/>
                    <a:pt x="28" y="0"/>
                    <a:pt x="28" y="0"/>
                  </a:cubicBezTo>
                  <a:close/>
                </a:path>
              </a:pathLst>
            </a:custGeom>
            <a:solidFill>
              <a:srgbClr val="9F4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4492725" y="1854175"/>
              <a:ext cx="342850" cy="89750"/>
            </a:xfrm>
            <a:custGeom>
              <a:avLst/>
              <a:gdLst/>
              <a:ahLst/>
              <a:cxnLst/>
              <a:rect l="l" t="t" r="r" b="b"/>
              <a:pathLst>
                <a:path w="13714" h="3590" extrusionOk="0">
                  <a:moveTo>
                    <a:pt x="52" y="0"/>
                  </a:moveTo>
                  <a:cubicBezTo>
                    <a:pt x="1" y="1018"/>
                    <a:pt x="702" y="1949"/>
                    <a:pt x="2021" y="2387"/>
                  </a:cubicBezTo>
                  <a:cubicBezTo>
                    <a:pt x="3682" y="2937"/>
                    <a:pt x="6557" y="3421"/>
                    <a:pt x="6557" y="3421"/>
                  </a:cubicBezTo>
                  <a:cubicBezTo>
                    <a:pt x="6557" y="3421"/>
                    <a:pt x="8483" y="3589"/>
                    <a:pt x="10140" y="3589"/>
                  </a:cubicBezTo>
                  <a:cubicBezTo>
                    <a:pt x="10519" y="3589"/>
                    <a:pt x="10883" y="3581"/>
                    <a:pt x="11207" y="3559"/>
                  </a:cubicBezTo>
                  <a:cubicBezTo>
                    <a:pt x="12594" y="3467"/>
                    <a:pt x="13508" y="2742"/>
                    <a:pt x="13713" y="1744"/>
                  </a:cubicBezTo>
                  <a:lnTo>
                    <a:pt x="13713" y="1744"/>
                  </a:lnTo>
                  <a:cubicBezTo>
                    <a:pt x="13630" y="2060"/>
                    <a:pt x="13296" y="2768"/>
                    <a:pt x="11965" y="3103"/>
                  </a:cubicBezTo>
                  <a:cubicBezTo>
                    <a:pt x="11480" y="3226"/>
                    <a:pt x="10852" y="3270"/>
                    <a:pt x="10196" y="3270"/>
                  </a:cubicBezTo>
                  <a:cubicBezTo>
                    <a:pt x="8495" y="3270"/>
                    <a:pt x="6615" y="2972"/>
                    <a:pt x="6615" y="2972"/>
                  </a:cubicBezTo>
                  <a:cubicBezTo>
                    <a:pt x="6615" y="2972"/>
                    <a:pt x="2978" y="2619"/>
                    <a:pt x="1402" y="1755"/>
                  </a:cubicBezTo>
                  <a:cubicBezTo>
                    <a:pt x="199" y="1096"/>
                    <a:pt x="53" y="327"/>
                    <a:pt x="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4641375" y="1381750"/>
              <a:ext cx="144625" cy="204300"/>
            </a:xfrm>
            <a:custGeom>
              <a:avLst/>
              <a:gdLst/>
              <a:ahLst/>
              <a:cxnLst/>
              <a:rect l="l" t="t" r="r" b="b"/>
              <a:pathLst>
                <a:path w="5785" h="8172" extrusionOk="0">
                  <a:moveTo>
                    <a:pt x="3460" y="1"/>
                  </a:moveTo>
                  <a:cubicBezTo>
                    <a:pt x="2156" y="40"/>
                    <a:pt x="1" y="4069"/>
                    <a:pt x="126" y="5624"/>
                  </a:cubicBezTo>
                  <a:cubicBezTo>
                    <a:pt x="252" y="7178"/>
                    <a:pt x="2417" y="8171"/>
                    <a:pt x="2417" y="8171"/>
                  </a:cubicBezTo>
                  <a:cubicBezTo>
                    <a:pt x="2417" y="8171"/>
                    <a:pt x="4762" y="7754"/>
                    <a:pt x="5273" y="6281"/>
                  </a:cubicBezTo>
                  <a:cubicBezTo>
                    <a:pt x="5785" y="4808"/>
                    <a:pt x="4712" y="365"/>
                    <a:pt x="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4662225" y="1413650"/>
              <a:ext cx="102825" cy="146200"/>
            </a:xfrm>
            <a:custGeom>
              <a:avLst/>
              <a:gdLst/>
              <a:ahLst/>
              <a:cxnLst/>
              <a:rect l="l" t="t" r="r" b="b"/>
              <a:pathLst>
                <a:path w="4113" h="5848" extrusionOk="0">
                  <a:moveTo>
                    <a:pt x="2452" y="0"/>
                  </a:moveTo>
                  <a:lnTo>
                    <a:pt x="2451" y="5"/>
                  </a:lnTo>
                  <a:cubicBezTo>
                    <a:pt x="1516" y="76"/>
                    <a:pt x="0" y="2922"/>
                    <a:pt x="89" y="4026"/>
                  </a:cubicBezTo>
                  <a:cubicBezTo>
                    <a:pt x="173" y="5063"/>
                    <a:pt x="1527" y="5751"/>
                    <a:pt x="1706" y="5839"/>
                  </a:cubicBezTo>
                  <a:lnTo>
                    <a:pt x="1706" y="5845"/>
                  </a:lnTo>
                  <a:lnTo>
                    <a:pt x="1718" y="5843"/>
                  </a:lnTo>
                  <a:cubicBezTo>
                    <a:pt x="1721" y="5845"/>
                    <a:pt x="1728" y="5847"/>
                    <a:pt x="1728" y="5847"/>
                  </a:cubicBezTo>
                  <a:lnTo>
                    <a:pt x="1729" y="5841"/>
                  </a:lnTo>
                  <a:cubicBezTo>
                    <a:pt x="1924" y="5802"/>
                    <a:pt x="3408" y="5476"/>
                    <a:pt x="3749" y="4493"/>
                  </a:cubicBezTo>
                  <a:cubicBezTo>
                    <a:pt x="4113" y="3447"/>
                    <a:pt x="3359" y="312"/>
                    <a:pt x="2473" y="8"/>
                  </a:cubicBezTo>
                  <a:lnTo>
                    <a:pt x="2473" y="3"/>
                  </a:lnTo>
                  <a:cubicBezTo>
                    <a:pt x="2470" y="3"/>
                    <a:pt x="2465" y="4"/>
                    <a:pt x="2462" y="4"/>
                  </a:cubicBezTo>
                  <a:cubicBezTo>
                    <a:pt x="2459" y="3"/>
                    <a:pt x="2455" y="0"/>
                    <a:pt x="2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4686600" y="1448025"/>
              <a:ext cx="54650" cy="77700"/>
            </a:xfrm>
            <a:custGeom>
              <a:avLst/>
              <a:gdLst/>
              <a:ahLst/>
              <a:cxnLst/>
              <a:rect l="l" t="t" r="r" b="b"/>
              <a:pathLst>
                <a:path w="2186" h="3108" extrusionOk="0">
                  <a:moveTo>
                    <a:pt x="1304" y="0"/>
                  </a:moveTo>
                  <a:lnTo>
                    <a:pt x="1303" y="2"/>
                  </a:lnTo>
                  <a:cubicBezTo>
                    <a:pt x="806" y="40"/>
                    <a:pt x="0" y="1553"/>
                    <a:pt x="48" y="2139"/>
                  </a:cubicBezTo>
                  <a:cubicBezTo>
                    <a:pt x="92" y="2690"/>
                    <a:pt x="811" y="3055"/>
                    <a:pt x="907" y="3102"/>
                  </a:cubicBezTo>
                  <a:lnTo>
                    <a:pt x="907" y="3105"/>
                  </a:lnTo>
                  <a:cubicBezTo>
                    <a:pt x="907" y="3105"/>
                    <a:pt x="910" y="3105"/>
                    <a:pt x="913" y="3104"/>
                  </a:cubicBezTo>
                  <a:cubicBezTo>
                    <a:pt x="915" y="3105"/>
                    <a:pt x="918" y="3108"/>
                    <a:pt x="918" y="3108"/>
                  </a:cubicBezTo>
                  <a:lnTo>
                    <a:pt x="918" y="3103"/>
                  </a:lnTo>
                  <a:cubicBezTo>
                    <a:pt x="1023" y="3083"/>
                    <a:pt x="1811" y="2910"/>
                    <a:pt x="1993" y="2387"/>
                  </a:cubicBezTo>
                  <a:cubicBezTo>
                    <a:pt x="2185" y="1832"/>
                    <a:pt x="1785" y="167"/>
                    <a:pt x="1314" y="4"/>
                  </a:cubicBezTo>
                  <a:lnTo>
                    <a:pt x="1314" y="4"/>
                  </a:lnTo>
                  <a:lnTo>
                    <a:pt x="1315" y="1"/>
                  </a:lnTo>
                  <a:cubicBezTo>
                    <a:pt x="1313" y="1"/>
                    <a:pt x="1310" y="1"/>
                    <a:pt x="1309" y="2"/>
                  </a:cubicBezTo>
                  <a:cubicBezTo>
                    <a:pt x="1307" y="1"/>
                    <a:pt x="1305" y="0"/>
                    <a:pt x="1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6"/>
          <p:cNvGrpSpPr/>
          <p:nvPr/>
        </p:nvGrpSpPr>
        <p:grpSpPr>
          <a:xfrm rot="1100659">
            <a:off x="7083853" y="1723968"/>
            <a:ext cx="1563422" cy="1695562"/>
            <a:chOff x="5767575" y="3078350"/>
            <a:chExt cx="641025" cy="695150"/>
          </a:xfrm>
        </p:grpSpPr>
        <p:sp>
          <p:nvSpPr>
            <p:cNvPr id="4178" name="Google Shape;4178;p56"/>
            <p:cNvSpPr/>
            <p:nvPr/>
          </p:nvSpPr>
          <p:spPr>
            <a:xfrm>
              <a:off x="5793325" y="3078350"/>
              <a:ext cx="537225" cy="279375"/>
            </a:xfrm>
            <a:custGeom>
              <a:avLst/>
              <a:gdLst/>
              <a:ahLst/>
              <a:cxnLst/>
              <a:rect l="l" t="t" r="r" b="b"/>
              <a:pathLst>
                <a:path w="21489" h="11175" extrusionOk="0">
                  <a:moveTo>
                    <a:pt x="9578" y="0"/>
                  </a:moveTo>
                  <a:cubicBezTo>
                    <a:pt x="9446" y="0"/>
                    <a:pt x="9289" y="194"/>
                    <a:pt x="9183" y="195"/>
                  </a:cubicBezTo>
                  <a:cubicBezTo>
                    <a:pt x="9171" y="199"/>
                    <a:pt x="9158" y="201"/>
                    <a:pt x="9144" y="201"/>
                  </a:cubicBezTo>
                  <a:cubicBezTo>
                    <a:pt x="9052" y="201"/>
                    <a:pt x="8913" y="134"/>
                    <a:pt x="8806" y="134"/>
                  </a:cubicBezTo>
                  <a:cubicBezTo>
                    <a:pt x="8761" y="134"/>
                    <a:pt x="8721" y="145"/>
                    <a:pt x="8693" y="179"/>
                  </a:cubicBezTo>
                  <a:cubicBezTo>
                    <a:pt x="8611" y="275"/>
                    <a:pt x="8803" y="581"/>
                    <a:pt x="8728" y="718"/>
                  </a:cubicBezTo>
                  <a:cubicBezTo>
                    <a:pt x="8665" y="834"/>
                    <a:pt x="8307" y="823"/>
                    <a:pt x="8249" y="962"/>
                  </a:cubicBezTo>
                  <a:cubicBezTo>
                    <a:pt x="8198" y="1088"/>
                    <a:pt x="8460" y="1336"/>
                    <a:pt x="8415" y="1476"/>
                  </a:cubicBezTo>
                  <a:cubicBezTo>
                    <a:pt x="8372" y="1607"/>
                    <a:pt x="8015" y="1651"/>
                    <a:pt x="7978" y="1791"/>
                  </a:cubicBezTo>
                  <a:cubicBezTo>
                    <a:pt x="7943" y="1928"/>
                    <a:pt x="8232" y="2143"/>
                    <a:pt x="8203" y="2283"/>
                  </a:cubicBezTo>
                  <a:cubicBezTo>
                    <a:pt x="8174" y="2422"/>
                    <a:pt x="7824" y="2503"/>
                    <a:pt x="7802" y="2643"/>
                  </a:cubicBezTo>
                  <a:cubicBezTo>
                    <a:pt x="7778" y="2784"/>
                    <a:pt x="8087" y="2969"/>
                    <a:pt x="8072" y="3108"/>
                  </a:cubicBezTo>
                  <a:cubicBezTo>
                    <a:pt x="8056" y="3254"/>
                    <a:pt x="7715" y="3370"/>
                    <a:pt x="7708" y="3507"/>
                  </a:cubicBezTo>
                  <a:cubicBezTo>
                    <a:pt x="7700" y="3655"/>
                    <a:pt x="8028" y="3803"/>
                    <a:pt x="8032" y="3939"/>
                  </a:cubicBezTo>
                  <a:cubicBezTo>
                    <a:pt x="8035" y="4091"/>
                    <a:pt x="7717" y="4261"/>
                    <a:pt x="7735" y="4391"/>
                  </a:cubicBezTo>
                  <a:cubicBezTo>
                    <a:pt x="7757" y="4549"/>
                    <a:pt x="8107" y="4605"/>
                    <a:pt x="8152" y="4719"/>
                  </a:cubicBezTo>
                  <a:cubicBezTo>
                    <a:pt x="8161" y="4740"/>
                    <a:pt x="8141" y="4775"/>
                    <a:pt x="8113" y="4814"/>
                  </a:cubicBezTo>
                  <a:cubicBezTo>
                    <a:pt x="2597" y="6536"/>
                    <a:pt x="1" y="11175"/>
                    <a:pt x="1" y="11175"/>
                  </a:cubicBezTo>
                  <a:lnTo>
                    <a:pt x="10532" y="8096"/>
                  </a:lnTo>
                  <a:lnTo>
                    <a:pt x="21488" y="7504"/>
                  </a:lnTo>
                  <a:cubicBezTo>
                    <a:pt x="21488" y="7504"/>
                    <a:pt x="17725" y="4189"/>
                    <a:pt x="12217" y="4189"/>
                  </a:cubicBezTo>
                  <a:cubicBezTo>
                    <a:pt x="12055" y="4189"/>
                    <a:pt x="11891" y="4192"/>
                    <a:pt x="11726" y="4198"/>
                  </a:cubicBezTo>
                  <a:cubicBezTo>
                    <a:pt x="11686" y="4170"/>
                    <a:pt x="11656" y="4143"/>
                    <a:pt x="11657" y="4121"/>
                  </a:cubicBezTo>
                  <a:cubicBezTo>
                    <a:pt x="11661" y="3997"/>
                    <a:pt x="11974" y="3829"/>
                    <a:pt x="11941" y="3672"/>
                  </a:cubicBezTo>
                  <a:cubicBezTo>
                    <a:pt x="11916" y="3543"/>
                    <a:pt x="11559" y="3490"/>
                    <a:pt x="11511" y="3345"/>
                  </a:cubicBezTo>
                  <a:cubicBezTo>
                    <a:pt x="11470" y="3216"/>
                    <a:pt x="11730" y="2968"/>
                    <a:pt x="11674" y="2832"/>
                  </a:cubicBezTo>
                  <a:cubicBezTo>
                    <a:pt x="11621" y="2704"/>
                    <a:pt x="11261" y="2707"/>
                    <a:pt x="11199" y="2576"/>
                  </a:cubicBezTo>
                  <a:cubicBezTo>
                    <a:pt x="11138" y="2449"/>
                    <a:pt x="11368" y="2173"/>
                    <a:pt x="11300" y="2047"/>
                  </a:cubicBezTo>
                  <a:cubicBezTo>
                    <a:pt x="11232" y="1923"/>
                    <a:pt x="10875" y="1963"/>
                    <a:pt x="10801" y="1840"/>
                  </a:cubicBezTo>
                  <a:cubicBezTo>
                    <a:pt x="10727" y="1718"/>
                    <a:pt x="10929" y="1420"/>
                    <a:pt x="10850" y="1303"/>
                  </a:cubicBezTo>
                  <a:cubicBezTo>
                    <a:pt x="10769" y="1183"/>
                    <a:pt x="10418" y="1259"/>
                    <a:pt x="10333" y="1149"/>
                  </a:cubicBezTo>
                  <a:cubicBezTo>
                    <a:pt x="10244" y="1032"/>
                    <a:pt x="10409" y="711"/>
                    <a:pt x="10318" y="610"/>
                  </a:cubicBezTo>
                  <a:cubicBezTo>
                    <a:pt x="10283" y="571"/>
                    <a:pt x="10220" y="561"/>
                    <a:pt x="10148" y="561"/>
                  </a:cubicBezTo>
                  <a:cubicBezTo>
                    <a:pt x="10075" y="561"/>
                    <a:pt x="9992" y="571"/>
                    <a:pt x="9922" y="571"/>
                  </a:cubicBezTo>
                  <a:cubicBezTo>
                    <a:pt x="9864" y="571"/>
                    <a:pt x="9815" y="564"/>
                    <a:pt x="9785" y="538"/>
                  </a:cubicBezTo>
                  <a:cubicBezTo>
                    <a:pt x="9670" y="433"/>
                    <a:pt x="9750" y="81"/>
                    <a:pt x="9640" y="16"/>
                  </a:cubicBezTo>
                  <a:cubicBezTo>
                    <a:pt x="9620" y="5"/>
                    <a:pt x="9600"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5767575" y="3251725"/>
              <a:ext cx="641025" cy="521775"/>
            </a:xfrm>
            <a:custGeom>
              <a:avLst/>
              <a:gdLst/>
              <a:ahLst/>
              <a:cxnLst/>
              <a:rect l="l" t="t" r="r" b="b"/>
              <a:pathLst>
                <a:path w="25641" h="20871" extrusionOk="0">
                  <a:moveTo>
                    <a:pt x="17415" y="1"/>
                  </a:moveTo>
                  <a:cubicBezTo>
                    <a:pt x="14269" y="1"/>
                    <a:pt x="11442" y="449"/>
                    <a:pt x="11441" y="449"/>
                  </a:cubicBezTo>
                  <a:cubicBezTo>
                    <a:pt x="11441" y="449"/>
                    <a:pt x="4115" y="1790"/>
                    <a:pt x="645" y="4528"/>
                  </a:cubicBezTo>
                  <a:cubicBezTo>
                    <a:pt x="645" y="4528"/>
                    <a:pt x="1" y="5092"/>
                    <a:pt x="1123" y="7329"/>
                  </a:cubicBezTo>
                  <a:lnTo>
                    <a:pt x="2378" y="14672"/>
                  </a:lnTo>
                  <a:cubicBezTo>
                    <a:pt x="2377" y="14673"/>
                    <a:pt x="2376" y="14673"/>
                    <a:pt x="2375" y="14673"/>
                  </a:cubicBezTo>
                  <a:cubicBezTo>
                    <a:pt x="2374" y="14673"/>
                    <a:pt x="2373" y="14673"/>
                    <a:pt x="2372" y="14673"/>
                  </a:cubicBezTo>
                  <a:cubicBezTo>
                    <a:pt x="2153" y="14710"/>
                    <a:pt x="2005" y="14918"/>
                    <a:pt x="2043" y="15137"/>
                  </a:cubicBezTo>
                  <a:cubicBezTo>
                    <a:pt x="2072" y="15302"/>
                    <a:pt x="2198" y="15427"/>
                    <a:pt x="2352" y="15461"/>
                  </a:cubicBezTo>
                  <a:cubicBezTo>
                    <a:pt x="2218" y="15546"/>
                    <a:pt x="2140" y="15705"/>
                    <a:pt x="2169" y="15870"/>
                  </a:cubicBezTo>
                  <a:cubicBezTo>
                    <a:pt x="2199" y="16047"/>
                    <a:pt x="2342" y="16176"/>
                    <a:pt x="2511" y="16199"/>
                  </a:cubicBezTo>
                  <a:cubicBezTo>
                    <a:pt x="2359" y="16277"/>
                    <a:pt x="2267" y="16445"/>
                    <a:pt x="2297" y="16623"/>
                  </a:cubicBezTo>
                  <a:cubicBezTo>
                    <a:pt x="2324" y="16782"/>
                    <a:pt x="2441" y="16902"/>
                    <a:pt x="2587" y="16942"/>
                  </a:cubicBezTo>
                  <a:cubicBezTo>
                    <a:pt x="2450" y="17048"/>
                    <a:pt x="2373" y="17224"/>
                    <a:pt x="2404" y="17407"/>
                  </a:cubicBezTo>
                  <a:cubicBezTo>
                    <a:pt x="2445" y="17646"/>
                    <a:pt x="2652" y="17815"/>
                    <a:pt x="2886" y="17815"/>
                  </a:cubicBezTo>
                  <a:cubicBezTo>
                    <a:pt x="2913" y="17815"/>
                    <a:pt x="2941" y="17812"/>
                    <a:pt x="2969" y="17808"/>
                  </a:cubicBezTo>
                  <a:cubicBezTo>
                    <a:pt x="2978" y="17806"/>
                    <a:pt x="2986" y="17803"/>
                    <a:pt x="2995" y="17801"/>
                  </a:cubicBezTo>
                  <a:lnTo>
                    <a:pt x="2995" y="17801"/>
                  </a:lnTo>
                  <a:cubicBezTo>
                    <a:pt x="2926" y="17904"/>
                    <a:pt x="2895" y="18033"/>
                    <a:pt x="2917" y="18165"/>
                  </a:cubicBezTo>
                  <a:cubicBezTo>
                    <a:pt x="2960" y="18414"/>
                    <a:pt x="3176" y="18588"/>
                    <a:pt x="3421" y="18588"/>
                  </a:cubicBezTo>
                  <a:cubicBezTo>
                    <a:pt x="3436" y="18588"/>
                    <a:pt x="3451" y="18587"/>
                    <a:pt x="3467" y="18585"/>
                  </a:cubicBezTo>
                  <a:lnTo>
                    <a:pt x="3467" y="18585"/>
                  </a:lnTo>
                  <a:cubicBezTo>
                    <a:pt x="3445" y="18669"/>
                    <a:pt x="3440" y="18758"/>
                    <a:pt x="3455" y="18848"/>
                  </a:cubicBezTo>
                  <a:cubicBezTo>
                    <a:pt x="3508" y="19157"/>
                    <a:pt x="3777" y="19376"/>
                    <a:pt x="4080" y="19376"/>
                  </a:cubicBezTo>
                  <a:cubicBezTo>
                    <a:pt x="4115" y="19376"/>
                    <a:pt x="4151" y="19373"/>
                    <a:pt x="4187" y="19367"/>
                  </a:cubicBezTo>
                  <a:cubicBezTo>
                    <a:pt x="4317" y="19345"/>
                    <a:pt x="4431" y="19285"/>
                    <a:pt x="4518" y="19200"/>
                  </a:cubicBezTo>
                  <a:lnTo>
                    <a:pt x="4518" y="19200"/>
                  </a:lnTo>
                  <a:cubicBezTo>
                    <a:pt x="4484" y="19300"/>
                    <a:pt x="4471" y="19409"/>
                    <a:pt x="4489" y="19520"/>
                  </a:cubicBezTo>
                  <a:cubicBezTo>
                    <a:pt x="4544" y="19838"/>
                    <a:pt x="4820" y="20062"/>
                    <a:pt x="5132" y="20062"/>
                  </a:cubicBezTo>
                  <a:cubicBezTo>
                    <a:pt x="5168" y="20062"/>
                    <a:pt x="5205" y="20059"/>
                    <a:pt x="5242" y="20053"/>
                  </a:cubicBezTo>
                  <a:cubicBezTo>
                    <a:pt x="5416" y="20023"/>
                    <a:pt x="5561" y="19926"/>
                    <a:pt x="5657" y="19794"/>
                  </a:cubicBezTo>
                  <a:lnTo>
                    <a:pt x="5657" y="19794"/>
                  </a:lnTo>
                  <a:cubicBezTo>
                    <a:pt x="5652" y="19855"/>
                    <a:pt x="5651" y="19917"/>
                    <a:pt x="5662" y="19980"/>
                  </a:cubicBezTo>
                  <a:cubicBezTo>
                    <a:pt x="5720" y="20323"/>
                    <a:pt x="6017" y="20565"/>
                    <a:pt x="6353" y="20565"/>
                  </a:cubicBezTo>
                  <a:cubicBezTo>
                    <a:pt x="6393" y="20565"/>
                    <a:pt x="6433" y="20562"/>
                    <a:pt x="6473" y="20555"/>
                  </a:cubicBezTo>
                  <a:cubicBezTo>
                    <a:pt x="6746" y="20508"/>
                    <a:pt x="6952" y="20309"/>
                    <a:pt x="7026" y="20061"/>
                  </a:cubicBezTo>
                  <a:cubicBezTo>
                    <a:pt x="7028" y="20089"/>
                    <a:pt x="7027" y="20117"/>
                    <a:pt x="7031" y="20145"/>
                  </a:cubicBezTo>
                  <a:cubicBezTo>
                    <a:pt x="7096" y="20522"/>
                    <a:pt x="7424" y="20789"/>
                    <a:pt x="7795" y="20789"/>
                  </a:cubicBezTo>
                  <a:cubicBezTo>
                    <a:pt x="7839" y="20789"/>
                    <a:pt x="7883" y="20786"/>
                    <a:pt x="7927" y="20778"/>
                  </a:cubicBezTo>
                  <a:cubicBezTo>
                    <a:pt x="8237" y="20725"/>
                    <a:pt x="8471" y="20494"/>
                    <a:pt x="8546" y="20207"/>
                  </a:cubicBezTo>
                  <a:cubicBezTo>
                    <a:pt x="8547" y="20213"/>
                    <a:pt x="8546" y="20219"/>
                    <a:pt x="8547" y="20226"/>
                  </a:cubicBezTo>
                  <a:cubicBezTo>
                    <a:pt x="8612" y="20604"/>
                    <a:pt x="8939" y="20871"/>
                    <a:pt x="9310" y="20871"/>
                  </a:cubicBezTo>
                  <a:cubicBezTo>
                    <a:pt x="9353" y="20871"/>
                    <a:pt x="9397" y="20867"/>
                    <a:pt x="9442" y="20859"/>
                  </a:cubicBezTo>
                  <a:cubicBezTo>
                    <a:pt x="9806" y="20797"/>
                    <a:pt x="10066" y="20490"/>
                    <a:pt x="10084" y="20136"/>
                  </a:cubicBezTo>
                  <a:cubicBezTo>
                    <a:pt x="10085" y="20138"/>
                    <a:pt x="10084" y="20139"/>
                    <a:pt x="10085" y="20141"/>
                  </a:cubicBezTo>
                  <a:cubicBezTo>
                    <a:pt x="10150" y="20519"/>
                    <a:pt x="10477" y="20786"/>
                    <a:pt x="10848" y="20786"/>
                  </a:cubicBezTo>
                  <a:cubicBezTo>
                    <a:pt x="10892" y="20786"/>
                    <a:pt x="10936" y="20783"/>
                    <a:pt x="10980" y="20775"/>
                  </a:cubicBezTo>
                  <a:cubicBezTo>
                    <a:pt x="11374" y="20707"/>
                    <a:pt x="11644" y="20351"/>
                    <a:pt x="11619" y="19959"/>
                  </a:cubicBezTo>
                  <a:cubicBezTo>
                    <a:pt x="11623" y="19959"/>
                    <a:pt x="11629" y="19959"/>
                    <a:pt x="11633" y="19958"/>
                  </a:cubicBezTo>
                  <a:cubicBezTo>
                    <a:pt x="11636" y="19981"/>
                    <a:pt x="11634" y="20004"/>
                    <a:pt x="11639" y="20027"/>
                  </a:cubicBezTo>
                  <a:cubicBezTo>
                    <a:pt x="11703" y="20405"/>
                    <a:pt x="12031" y="20672"/>
                    <a:pt x="12402" y="20672"/>
                  </a:cubicBezTo>
                  <a:cubicBezTo>
                    <a:pt x="12445" y="20672"/>
                    <a:pt x="12489" y="20668"/>
                    <a:pt x="12534" y="20660"/>
                  </a:cubicBezTo>
                  <a:cubicBezTo>
                    <a:pt x="12946" y="20590"/>
                    <a:pt x="13225" y="20205"/>
                    <a:pt x="13169" y="19794"/>
                  </a:cubicBezTo>
                  <a:cubicBezTo>
                    <a:pt x="13170" y="19794"/>
                    <a:pt x="13173" y="19792"/>
                    <a:pt x="13175" y="19792"/>
                  </a:cubicBezTo>
                  <a:cubicBezTo>
                    <a:pt x="13176" y="19802"/>
                    <a:pt x="13175" y="19812"/>
                    <a:pt x="13177" y="19822"/>
                  </a:cubicBezTo>
                  <a:cubicBezTo>
                    <a:pt x="13242" y="20200"/>
                    <a:pt x="13569" y="20467"/>
                    <a:pt x="13940" y="20467"/>
                  </a:cubicBezTo>
                  <a:cubicBezTo>
                    <a:pt x="13984" y="20467"/>
                    <a:pt x="14028" y="20464"/>
                    <a:pt x="14072" y="20456"/>
                  </a:cubicBezTo>
                  <a:cubicBezTo>
                    <a:pt x="14493" y="20384"/>
                    <a:pt x="14777" y="19983"/>
                    <a:pt x="14705" y="19561"/>
                  </a:cubicBezTo>
                  <a:lnTo>
                    <a:pt x="14705" y="19561"/>
                  </a:lnTo>
                  <a:cubicBezTo>
                    <a:pt x="14770" y="19939"/>
                    <a:pt x="15097" y="20206"/>
                    <a:pt x="15468" y="20206"/>
                  </a:cubicBezTo>
                  <a:cubicBezTo>
                    <a:pt x="15512" y="20206"/>
                    <a:pt x="15556" y="20202"/>
                    <a:pt x="15600" y="20195"/>
                  </a:cubicBezTo>
                  <a:cubicBezTo>
                    <a:pt x="16022" y="20123"/>
                    <a:pt x="16306" y="19721"/>
                    <a:pt x="16233" y="19300"/>
                  </a:cubicBezTo>
                  <a:cubicBezTo>
                    <a:pt x="16232" y="19290"/>
                    <a:pt x="16228" y="19281"/>
                    <a:pt x="16226" y="19271"/>
                  </a:cubicBezTo>
                  <a:cubicBezTo>
                    <a:pt x="16228" y="19271"/>
                    <a:pt x="16230" y="19270"/>
                    <a:pt x="16231" y="19270"/>
                  </a:cubicBezTo>
                  <a:cubicBezTo>
                    <a:pt x="16307" y="19634"/>
                    <a:pt x="16626" y="19889"/>
                    <a:pt x="16989" y="19889"/>
                  </a:cubicBezTo>
                  <a:cubicBezTo>
                    <a:pt x="17032" y="19889"/>
                    <a:pt x="17075" y="19885"/>
                    <a:pt x="17119" y="19878"/>
                  </a:cubicBezTo>
                  <a:cubicBezTo>
                    <a:pt x="17541" y="19806"/>
                    <a:pt x="17825" y="19405"/>
                    <a:pt x="17753" y="18982"/>
                  </a:cubicBezTo>
                  <a:cubicBezTo>
                    <a:pt x="17749" y="18960"/>
                    <a:pt x="17740" y="18939"/>
                    <a:pt x="17735" y="18917"/>
                  </a:cubicBezTo>
                  <a:cubicBezTo>
                    <a:pt x="17739" y="18916"/>
                    <a:pt x="17744" y="18913"/>
                    <a:pt x="17749" y="18912"/>
                  </a:cubicBezTo>
                  <a:cubicBezTo>
                    <a:pt x="17842" y="19248"/>
                    <a:pt x="18147" y="19480"/>
                    <a:pt x="18492" y="19480"/>
                  </a:cubicBezTo>
                  <a:cubicBezTo>
                    <a:pt x="18535" y="19480"/>
                    <a:pt x="18579" y="19477"/>
                    <a:pt x="18623" y="19469"/>
                  </a:cubicBezTo>
                  <a:cubicBezTo>
                    <a:pt x="19045" y="19398"/>
                    <a:pt x="19329" y="18997"/>
                    <a:pt x="19256" y="18574"/>
                  </a:cubicBezTo>
                  <a:cubicBezTo>
                    <a:pt x="19256" y="18573"/>
                    <a:pt x="19255" y="18571"/>
                    <a:pt x="19255" y="18570"/>
                  </a:cubicBezTo>
                  <a:lnTo>
                    <a:pt x="19255" y="18570"/>
                  </a:lnTo>
                  <a:cubicBezTo>
                    <a:pt x="19373" y="18858"/>
                    <a:pt x="19656" y="19050"/>
                    <a:pt x="19970" y="19050"/>
                  </a:cubicBezTo>
                  <a:cubicBezTo>
                    <a:pt x="20013" y="19050"/>
                    <a:pt x="20057" y="19046"/>
                    <a:pt x="20101" y="19039"/>
                  </a:cubicBezTo>
                  <a:cubicBezTo>
                    <a:pt x="20523" y="18967"/>
                    <a:pt x="20807" y="18567"/>
                    <a:pt x="20736" y="18144"/>
                  </a:cubicBezTo>
                  <a:cubicBezTo>
                    <a:pt x="20734" y="18138"/>
                    <a:pt x="20731" y="18132"/>
                    <a:pt x="20730" y="18125"/>
                  </a:cubicBezTo>
                  <a:lnTo>
                    <a:pt x="20730" y="18125"/>
                  </a:lnTo>
                  <a:cubicBezTo>
                    <a:pt x="20871" y="18336"/>
                    <a:pt x="21111" y="18470"/>
                    <a:pt x="21373" y="18470"/>
                  </a:cubicBezTo>
                  <a:cubicBezTo>
                    <a:pt x="21416" y="18470"/>
                    <a:pt x="21460" y="18466"/>
                    <a:pt x="21504" y="18459"/>
                  </a:cubicBezTo>
                  <a:cubicBezTo>
                    <a:pt x="21926" y="18387"/>
                    <a:pt x="22209" y="17986"/>
                    <a:pt x="22138" y="17564"/>
                  </a:cubicBezTo>
                  <a:cubicBezTo>
                    <a:pt x="22133" y="17536"/>
                    <a:pt x="22123" y="17511"/>
                    <a:pt x="22116" y="17484"/>
                  </a:cubicBezTo>
                  <a:lnTo>
                    <a:pt x="22116" y="17484"/>
                  </a:lnTo>
                  <a:cubicBezTo>
                    <a:pt x="22246" y="17664"/>
                    <a:pt x="22455" y="17776"/>
                    <a:pt x="22683" y="17776"/>
                  </a:cubicBezTo>
                  <a:cubicBezTo>
                    <a:pt x="22722" y="17776"/>
                    <a:pt x="22762" y="17773"/>
                    <a:pt x="22802" y="17766"/>
                  </a:cubicBezTo>
                  <a:cubicBezTo>
                    <a:pt x="23184" y="17701"/>
                    <a:pt x="23441" y="17337"/>
                    <a:pt x="23376" y="16955"/>
                  </a:cubicBezTo>
                  <a:cubicBezTo>
                    <a:pt x="23365" y="16892"/>
                    <a:pt x="23344" y="16833"/>
                    <a:pt x="23317" y="16777"/>
                  </a:cubicBezTo>
                  <a:lnTo>
                    <a:pt x="23317" y="16777"/>
                  </a:lnTo>
                  <a:cubicBezTo>
                    <a:pt x="23424" y="16850"/>
                    <a:pt x="23552" y="16892"/>
                    <a:pt x="23686" y="16892"/>
                  </a:cubicBezTo>
                  <a:cubicBezTo>
                    <a:pt x="23722" y="16892"/>
                    <a:pt x="23758" y="16889"/>
                    <a:pt x="23795" y="16883"/>
                  </a:cubicBezTo>
                  <a:cubicBezTo>
                    <a:pt x="24150" y="16823"/>
                    <a:pt x="24389" y="16486"/>
                    <a:pt x="24328" y="16132"/>
                  </a:cubicBezTo>
                  <a:cubicBezTo>
                    <a:pt x="24309" y="16020"/>
                    <a:pt x="24261" y="15923"/>
                    <a:pt x="24195" y="15839"/>
                  </a:cubicBezTo>
                  <a:lnTo>
                    <a:pt x="24195" y="15839"/>
                  </a:lnTo>
                  <a:cubicBezTo>
                    <a:pt x="24275" y="15875"/>
                    <a:pt x="24363" y="15895"/>
                    <a:pt x="24455" y="15895"/>
                  </a:cubicBezTo>
                  <a:cubicBezTo>
                    <a:pt x="24490" y="15895"/>
                    <a:pt x="24526" y="15892"/>
                    <a:pt x="24562" y="15886"/>
                  </a:cubicBezTo>
                  <a:cubicBezTo>
                    <a:pt x="24908" y="15827"/>
                    <a:pt x="25140" y="15499"/>
                    <a:pt x="25081" y="15155"/>
                  </a:cubicBezTo>
                  <a:cubicBezTo>
                    <a:pt x="25066" y="15064"/>
                    <a:pt x="25031" y="14981"/>
                    <a:pt x="24983" y="14910"/>
                  </a:cubicBezTo>
                  <a:cubicBezTo>
                    <a:pt x="25239" y="14846"/>
                    <a:pt x="25408" y="14596"/>
                    <a:pt x="25362" y="14331"/>
                  </a:cubicBezTo>
                  <a:cubicBezTo>
                    <a:pt x="25340" y="14199"/>
                    <a:pt x="25267" y="14089"/>
                    <a:pt x="25169" y="14013"/>
                  </a:cubicBezTo>
                  <a:cubicBezTo>
                    <a:pt x="25178" y="14012"/>
                    <a:pt x="25186" y="14012"/>
                    <a:pt x="25194" y="14011"/>
                  </a:cubicBezTo>
                  <a:cubicBezTo>
                    <a:pt x="25461" y="13965"/>
                    <a:pt x="25640" y="13713"/>
                    <a:pt x="25595" y="13446"/>
                  </a:cubicBezTo>
                  <a:cubicBezTo>
                    <a:pt x="25563" y="13263"/>
                    <a:pt x="25433" y="13123"/>
                    <a:pt x="25268" y="13067"/>
                  </a:cubicBezTo>
                  <a:cubicBezTo>
                    <a:pt x="25392" y="12981"/>
                    <a:pt x="25462" y="12830"/>
                    <a:pt x="25436" y="12671"/>
                  </a:cubicBezTo>
                  <a:cubicBezTo>
                    <a:pt x="25406" y="12493"/>
                    <a:pt x="25262" y="12365"/>
                    <a:pt x="25092" y="12342"/>
                  </a:cubicBezTo>
                  <a:cubicBezTo>
                    <a:pt x="25246" y="12264"/>
                    <a:pt x="25338" y="12095"/>
                    <a:pt x="25307" y="11917"/>
                  </a:cubicBezTo>
                  <a:cubicBezTo>
                    <a:pt x="25279" y="11753"/>
                    <a:pt x="25153" y="11628"/>
                    <a:pt x="24999" y="11594"/>
                  </a:cubicBezTo>
                  <a:cubicBezTo>
                    <a:pt x="25132" y="11509"/>
                    <a:pt x="25210" y="11350"/>
                    <a:pt x="25182" y="11185"/>
                  </a:cubicBezTo>
                  <a:cubicBezTo>
                    <a:pt x="25148" y="10988"/>
                    <a:pt x="24978" y="10850"/>
                    <a:pt x="24785" y="10850"/>
                  </a:cubicBezTo>
                  <a:cubicBezTo>
                    <a:pt x="24763" y="10850"/>
                    <a:pt x="24740" y="10852"/>
                    <a:pt x="24718" y="10856"/>
                  </a:cubicBezTo>
                  <a:cubicBezTo>
                    <a:pt x="24715" y="10857"/>
                    <a:pt x="24714" y="10857"/>
                    <a:pt x="24712" y="10858"/>
                  </a:cubicBezTo>
                  <a:lnTo>
                    <a:pt x="23457" y="3515"/>
                  </a:lnTo>
                  <a:cubicBezTo>
                    <a:pt x="23774" y="1031"/>
                    <a:pt x="22979" y="712"/>
                    <a:pt x="22979" y="712"/>
                  </a:cubicBezTo>
                  <a:cubicBezTo>
                    <a:pt x="21390" y="169"/>
                    <a:pt x="19343" y="1"/>
                    <a:pt x="17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5804425" y="3302900"/>
              <a:ext cx="596350" cy="427950"/>
            </a:xfrm>
            <a:custGeom>
              <a:avLst/>
              <a:gdLst/>
              <a:ahLst/>
              <a:cxnLst/>
              <a:rect l="l" t="t" r="r" b="b"/>
              <a:pathLst>
                <a:path w="23854" h="17118" extrusionOk="0">
                  <a:moveTo>
                    <a:pt x="16307" y="1"/>
                  </a:moveTo>
                  <a:cubicBezTo>
                    <a:pt x="14765" y="1"/>
                    <a:pt x="12806" y="152"/>
                    <a:pt x="10338" y="573"/>
                  </a:cubicBezTo>
                  <a:cubicBezTo>
                    <a:pt x="1607" y="2065"/>
                    <a:pt x="0" y="4637"/>
                    <a:pt x="0" y="4637"/>
                  </a:cubicBezTo>
                  <a:cubicBezTo>
                    <a:pt x="0" y="4637"/>
                    <a:pt x="788" y="9250"/>
                    <a:pt x="1641" y="14243"/>
                  </a:cubicBezTo>
                  <a:cubicBezTo>
                    <a:pt x="2035" y="16551"/>
                    <a:pt x="4993" y="17118"/>
                    <a:pt x="7801" y="17118"/>
                  </a:cubicBezTo>
                  <a:cubicBezTo>
                    <a:pt x="10507" y="17118"/>
                    <a:pt x="13075" y="16592"/>
                    <a:pt x="13075" y="16592"/>
                  </a:cubicBezTo>
                  <a:cubicBezTo>
                    <a:pt x="13075" y="16592"/>
                    <a:pt x="23854" y="15114"/>
                    <a:pt x="23079" y="10581"/>
                  </a:cubicBezTo>
                  <a:cubicBezTo>
                    <a:pt x="22227" y="5588"/>
                    <a:pt x="21439" y="975"/>
                    <a:pt x="21439" y="975"/>
                  </a:cubicBezTo>
                  <a:cubicBezTo>
                    <a:pt x="21439" y="975"/>
                    <a:pt x="20219" y="1"/>
                    <a:pt x="16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6024500" y="3582425"/>
              <a:ext cx="35550" cy="70000"/>
            </a:xfrm>
            <a:custGeom>
              <a:avLst/>
              <a:gdLst/>
              <a:ahLst/>
              <a:cxnLst/>
              <a:rect l="l" t="t" r="r" b="b"/>
              <a:pathLst>
                <a:path w="1422" h="2800" extrusionOk="0">
                  <a:moveTo>
                    <a:pt x="992" y="1"/>
                  </a:moveTo>
                  <a:cubicBezTo>
                    <a:pt x="833" y="1"/>
                    <a:pt x="683" y="97"/>
                    <a:pt x="621" y="253"/>
                  </a:cubicBezTo>
                  <a:cubicBezTo>
                    <a:pt x="547" y="440"/>
                    <a:pt x="625" y="647"/>
                    <a:pt x="794" y="745"/>
                  </a:cubicBezTo>
                  <a:cubicBezTo>
                    <a:pt x="792" y="746"/>
                    <a:pt x="790" y="747"/>
                    <a:pt x="787" y="749"/>
                  </a:cubicBezTo>
                  <a:cubicBezTo>
                    <a:pt x="0" y="1192"/>
                    <a:pt x="245" y="2118"/>
                    <a:pt x="245" y="2118"/>
                  </a:cubicBezTo>
                  <a:cubicBezTo>
                    <a:pt x="72" y="2556"/>
                    <a:pt x="471" y="2799"/>
                    <a:pt x="471" y="2799"/>
                  </a:cubicBezTo>
                  <a:lnTo>
                    <a:pt x="1363" y="547"/>
                  </a:lnTo>
                  <a:cubicBezTo>
                    <a:pt x="1363" y="547"/>
                    <a:pt x="1405" y="499"/>
                    <a:pt x="1381" y="485"/>
                  </a:cubicBezTo>
                  <a:cubicBezTo>
                    <a:pt x="1422" y="297"/>
                    <a:pt x="1324" y="102"/>
                    <a:pt x="1140" y="30"/>
                  </a:cubicBezTo>
                  <a:cubicBezTo>
                    <a:pt x="1091" y="10"/>
                    <a:pt x="1041" y="1"/>
                    <a:pt x="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5783675" y="3223050"/>
              <a:ext cx="558400" cy="141875"/>
            </a:xfrm>
            <a:custGeom>
              <a:avLst/>
              <a:gdLst/>
              <a:ahLst/>
              <a:cxnLst/>
              <a:rect l="l" t="t" r="r" b="b"/>
              <a:pathLst>
                <a:path w="22336" h="5675" extrusionOk="0">
                  <a:moveTo>
                    <a:pt x="12621" y="1"/>
                  </a:moveTo>
                  <a:cubicBezTo>
                    <a:pt x="12278" y="1"/>
                    <a:pt x="11994" y="65"/>
                    <a:pt x="11823" y="227"/>
                  </a:cubicBezTo>
                  <a:cubicBezTo>
                    <a:pt x="11054" y="955"/>
                    <a:pt x="10847" y="1619"/>
                    <a:pt x="10819" y="1724"/>
                  </a:cubicBezTo>
                  <a:cubicBezTo>
                    <a:pt x="10757" y="1635"/>
                    <a:pt x="10341" y="1076"/>
                    <a:pt x="9375" y="646"/>
                  </a:cubicBezTo>
                  <a:cubicBezTo>
                    <a:pt x="9288" y="607"/>
                    <a:pt x="9190" y="590"/>
                    <a:pt x="9083" y="590"/>
                  </a:cubicBezTo>
                  <a:cubicBezTo>
                    <a:pt x="7877" y="590"/>
                    <a:pt x="5488" y="2811"/>
                    <a:pt x="5488" y="2811"/>
                  </a:cubicBezTo>
                  <a:cubicBezTo>
                    <a:pt x="5488" y="2811"/>
                    <a:pt x="5743" y="2502"/>
                    <a:pt x="4598" y="2299"/>
                  </a:cubicBezTo>
                  <a:cubicBezTo>
                    <a:pt x="4566" y="2294"/>
                    <a:pt x="4533" y="2291"/>
                    <a:pt x="4498" y="2291"/>
                  </a:cubicBezTo>
                  <a:cubicBezTo>
                    <a:pt x="3266" y="2291"/>
                    <a:pt x="0" y="5675"/>
                    <a:pt x="0" y="5675"/>
                  </a:cubicBezTo>
                  <a:lnTo>
                    <a:pt x="10822" y="1740"/>
                  </a:lnTo>
                  <a:lnTo>
                    <a:pt x="22335" y="1859"/>
                  </a:lnTo>
                  <a:cubicBezTo>
                    <a:pt x="22335" y="1859"/>
                    <a:pt x="18841" y="108"/>
                    <a:pt x="17343" y="108"/>
                  </a:cubicBezTo>
                  <a:cubicBezTo>
                    <a:pt x="17151" y="108"/>
                    <a:pt x="16992" y="136"/>
                    <a:pt x="16877" y="201"/>
                  </a:cubicBezTo>
                  <a:cubicBezTo>
                    <a:pt x="15865" y="772"/>
                    <a:pt x="16207" y="979"/>
                    <a:pt x="16207" y="979"/>
                  </a:cubicBezTo>
                  <a:cubicBezTo>
                    <a:pt x="16207" y="979"/>
                    <a:pt x="13961" y="1"/>
                    <a:pt x="12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5942100" y="3568250"/>
              <a:ext cx="340575" cy="119625"/>
            </a:xfrm>
            <a:custGeom>
              <a:avLst/>
              <a:gdLst/>
              <a:ahLst/>
              <a:cxnLst/>
              <a:rect l="l" t="t" r="r" b="b"/>
              <a:pathLst>
                <a:path w="13623" h="4785" extrusionOk="0">
                  <a:moveTo>
                    <a:pt x="11490" y="1"/>
                  </a:moveTo>
                  <a:cubicBezTo>
                    <a:pt x="11490" y="1"/>
                    <a:pt x="12632" y="475"/>
                    <a:pt x="12440" y="1374"/>
                  </a:cubicBezTo>
                  <a:cubicBezTo>
                    <a:pt x="12141" y="2780"/>
                    <a:pt x="7147" y="3521"/>
                    <a:pt x="7147" y="3521"/>
                  </a:cubicBezTo>
                  <a:cubicBezTo>
                    <a:pt x="7147" y="3521"/>
                    <a:pt x="5304" y="3877"/>
                    <a:pt x="3696" y="3877"/>
                  </a:cubicBezTo>
                  <a:cubicBezTo>
                    <a:pt x="2667" y="3877"/>
                    <a:pt x="1735" y="3731"/>
                    <a:pt x="1443" y="3253"/>
                  </a:cubicBezTo>
                  <a:cubicBezTo>
                    <a:pt x="964" y="2468"/>
                    <a:pt x="1883" y="1641"/>
                    <a:pt x="1883" y="1641"/>
                  </a:cubicBezTo>
                  <a:lnTo>
                    <a:pt x="1883" y="1641"/>
                  </a:lnTo>
                  <a:cubicBezTo>
                    <a:pt x="1882" y="1641"/>
                    <a:pt x="0" y="2717"/>
                    <a:pt x="1394" y="4043"/>
                  </a:cubicBezTo>
                  <a:cubicBezTo>
                    <a:pt x="2002" y="4621"/>
                    <a:pt x="3206" y="4784"/>
                    <a:pt x="4371" y="4784"/>
                  </a:cubicBezTo>
                  <a:cubicBezTo>
                    <a:pt x="5877" y="4784"/>
                    <a:pt x="7316" y="4512"/>
                    <a:pt x="7316" y="4512"/>
                  </a:cubicBezTo>
                  <a:cubicBezTo>
                    <a:pt x="7316" y="4512"/>
                    <a:pt x="11873" y="3817"/>
                    <a:pt x="12748" y="2104"/>
                  </a:cubicBezTo>
                  <a:cubicBezTo>
                    <a:pt x="13622" y="390"/>
                    <a:pt x="11490" y="1"/>
                    <a:pt x="1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5793175" y="3403875"/>
              <a:ext cx="25625" cy="23800"/>
            </a:xfrm>
            <a:custGeom>
              <a:avLst/>
              <a:gdLst/>
              <a:ahLst/>
              <a:cxnLst/>
              <a:rect l="l" t="t" r="r" b="b"/>
              <a:pathLst>
                <a:path w="1025" h="952" extrusionOk="0">
                  <a:moveTo>
                    <a:pt x="512" y="1"/>
                  </a:moveTo>
                  <a:cubicBezTo>
                    <a:pt x="486" y="1"/>
                    <a:pt x="459" y="3"/>
                    <a:pt x="432" y="8"/>
                  </a:cubicBezTo>
                  <a:cubicBezTo>
                    <a:pt x="175" y="52"/>
                    <a:pt x="0" y="298"/>
                    <a:pt x="45" y="557"/>
                  </a:cubicBezTo>
                  <a:cubicBezTo>
                    <a:pt x="84" y="787"/>
                    <a:pt x="285" y="951"/>
                    <a:pt x="512" y="951"/>
                  </a:cubicBezTo>
                  <a:cubicBezTo>
                    <a:pt x="539" y="951"/>
                    <a:pt x="565" y="949"/>
                    <a:pt x="592" y="944"/>
                  </a:cubicBezTo>
                  <a:cubicBezTo>
                    <a:pt x="851" y="900"/>
                    <a:pt x="1025" y="654"/>
                    <a:pt x="980" y="397"/>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5811325" y="3375725"/>
              <a:ext cx="45150" cy="36800"/>
            </a:xfrm>
            <a:custGeom>
              <a:avLst/>
              <a:gdLst/>
              <a:ahLst/>
              <a:cxnLst/>
              <a:rect l="l" t="t" r="r" b="b"/>
              <a:pathLst>
                <a:path w="1806" h="1472" extrusionOk="0">
                  <a:moveTo>
                    <a:pt x="1295" y="1"/>
                  </a:moveTo>
                  <a:cubicBezTo>
                    <a:pt x="1268" y="1"/>
                    <a:pt x="1241" y="3"/>
                    <a:pt x="1213" y="8"/>
                  </a:cubicBezTo>
                  <a:cubicBezTo>
                    <a:pt x="956" y="51"/>
                    <a:pt x="781" y="297"/>
                    <a:pt x="826" y="556"/>
                  </a:cubicBezTo>
                  <a:cubicBezTo>
                    <a:pt x="833" y="602"/>
                    <a:pt x="850" y="645"/>
                    <a:pt x="870" y="685"/>
                  </a:cubicBezTo>
                  <a:cubicBezTo>
                    <a:pt x="781" y="584"/>
                    <a:pt x="652" y="521"/>
                    <a:pt x="513" y="521"/>
                  </a:cubicBezTo>
                  <a:cubicBezTo>
                    <a:pt x="487" y="521"/>
                    <a:pt x="460" y="523"/>
                    <a:pt x="433" y="528"/>
                  </a:cubicBezTo>
                  <a:cubicBezTo>
                    <a:pt x="175" y="572"/>
                    <a:pt x="1" y="818"/>
                    <a:pt x="45" y="1076"/>
                  </a:cubicBezTo>
                  <a:cubicBezTo>
                    <a:pt x="85" y="1308"/>
                    <a:pt x="286" y="1471"/>
                    <a:pt x="514" y="1471"/>
                  </a:cubicBezTo>
                  <a:cubicBezTo>
                    <a:pt x="540" y="1471"/>
                    <a:pt x="567" y="1469"/>
                    <a:pt x="593" y="1465"/>
                  </a:cubicBezTo>
                  <a:cubicBezTo>
                    <a:pt x="852" y="1420"/>
                    <a:pt x="1026" y="1175"/>
                    <a:pt x="981" y="917"/>
                  </a:cubicBezTo>
                  <a:cubicBezTo>
                    <a:pt x="973" y="870"/>
                    <a:pt x="957" y="827"/>
                    <a:pt x="938" y="787"/>
                  </a:cubicBezTo>
                  <a:lnTo>
                    <a:pt x="938" y="787"/>
                  </a:lnTo>
                  <a:cubicBezTo>
                    <a:pt x="1026" y="888"/>
                    <a:pt x="1155" y="950"/>
                    <a:pt x="1294" y="950"/>
                  </a:cubicBezTo>
                  <a:cubicBezTo>
                    <a:pt x="1320" y="950"/>
                    <a:pt x="1347" y="948"/>
                    <a:pt x="1374" y="944"/>
                  </a:cubicBezTo>
                  <a:cubicBezTo>
                    <a:pt x="1632" y="899"/>
                    <a:pt x="1806" y="655"/>
                    <a:pt x="1761" y="396"/>
                  </a:cubicBezTo>
                  <a:cubicBezTo>
                    <a:pt x="1723" y="164"/>
                    <a:pt x="152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6"/>
            <p:cNvSpPr/>
            <p:nvPr/>
          </p:nvSpPr>
          <p:spPr>
            <a:xfrm>
              <a:off x="5851300" y="3345650"/>
              <a:ext cx="67875" cy="41700"/>
            </a:xfrm>
            <a:custGeom>
              <a:avLst/>
              <a:gdLst/>
              <a:ahLst/>
              <a:cxnLst/>
              <a:rect l="l" t="t" r="r" b="b"/>
              <a:pathLst>
                <a:path w="2715" h="1668" extrusionOk="0">
                  <a:moveTo>
                    <a:pt x="2203" y="0"/>
                  </a:moveTo>
                  <a:cubicBezTo>
                    <a:pt x="2176" y="0"/>
                    <a:pt x="2149" y="2"/>
                    <a:pt x="2122" y="7"/>
                  </a:cubicBezTo>
                  <a:cubicBezTo>
                    <a:pt x="1867" y="50"/>
                    <a:pt x="1696" y="288"/>
                    <a:pt x="1733" y="543"/>
                  </a:cubicBezTo>
                  <a:cubicBezTo>
                    <a:pt x="1645" y="421"/>
                    <a:pt x="1503" y="345"/>
                    <a:pt x="1349" y="345"/>
                  </a:cubicBezTo>
                  <a:cubicBezTo>
                    <a:pt x="1323" y="345"/>
                    <a:pt x="1296" y="347"/>
                    <a:pt x="1269" y="352"/>
                  </a:cubicBezTo>
                  <a:cubicBezTo>
                    <a:pt x="1011" y="396"/>
                    <a:pt x="839" y="639"/>
                    <a:pt x="881" y="897"/>
                  </a:cubicBezTo>
                  <a:cubicBezTo>
                    <a:pt x="793" y="787"/>
                    <a:pt x="658" y="718"/>
                    <a:pt x="512" y="718"/>
                  </a:cubicBezTo>
                  <a:cubicBezTo>
                    <a:pt x="486" y="718"/>
                    <a:pt x="459" y="721"/>
                    <a:pt x="432" y="725"/>
                  </a:cubicBezTo>
                  <a:cubicBezTo>
                    <a:pt x="174" y="770"/>
                    <a:pt x="0" y="1014"/>
                    <a:pt x="45" y="1273"/>
                  </a:cubicBezTo>
                  <a:cubicBezTo>
                    <a:pt x="84" y="1505"/>
                    <a:pt x="284" y="1668"/>
                    <a:pt x="511" y="1668"/>
                  </a:cubicBezTo>
                  <a:cubicBezTo>
                    <a:pt x="538" y="1668"/>
                    <a:pt x="565" y="1666"/>
                    <a:pt x="593" y="1661"/>
                  </a:cubicBezTo>
                  <a:cubicBezTo>
                    <a:pt x="850" y="1617"/>
                    <a:pt x="1024" y="1373"/>
                    <a:pt x="980" y="1115"/>
                  </a:cubicBezTo>
                  <a:lnTo>
                    <a:pt x="980" y="1115"/>
                  </a:lnTo>
                  <a:cubicBezTo>
                    <a:pt x="1069" y="1225"/>
                    <a:pt x="1204" y="1294"/>
                    <a:pt x="1350" y="1294"/>
                  </a:cubicBezTo>
                  <a:cubicBezTo>
                    <a:pt x="1376" y="1294"/>
                    <a:pt x="1403" y="1292"/>
                    <a:pt x="1429" y="1287"/>
                  </a:cubicBezTo>
                  <a:cubicBezTo>
                    <a:pt x="1684" y="1244"/>
                    <a:pt x="1855" y="1006"/>
                    <a:pt x="1818" y="753"/>
                  </a:cubicBezTo>
                  <a:lnTo>
                    <a:pt x="1818" y="753"/>
                  </a:lnTo>
                  <a:cubicBezTo>
                    <a:pt x="1906" y="873"/>
                    <a:pt x="2047" y="950"/>
                    <a:pt x="2201" y="950"/>
                  </a:cubicBezTo>
                  <a:cubicBezTo>
                    <a:pt x="2228" y="950"/>
                    <a:pt x="2255" y="948"/>
                    <a:pt x="2282" y="943"/>
                  </a:cubicBezTo>
                  <a:cubicBezTo>
                    <a:pt x="2541" y="898"/>
                    <a:pt x="2714" y="654"/>
                    <a:pt x="2670" y="395"/>
                  </a:cubicBezTo>
                  <a:cubicBezTo>
                    <a:pt x="2631" y="163"/>
                    <a:pt x="2430" y="0"/>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5916325" y="3338075"/>
              <a:ext cx="25650" cy="23775"/>
            </a:xfrm>
            <a:custGeom>
              <a:avLst/>
              <a:gdLst/>
              <a:ahLst/>
              <a:cxnLst/>
              <a:rect l="l" t="t" r="r" b="b"/>
              <a:pathLst>
                <a:path w="1026" h="951" extrusionOk="0">
                  <a:moveTo>
                    <a:pt x="514" y="1"/>
                  </a:moveTo>
                  <a:cubicBezTo>
                    <a:pt x="487" y="1"/>
                    <a:pt x="460" y="3"/>
                    <a:pt x="433" y="8"/>
                  </a:cubicBezTo>
                  <a:cubicBezTo>
                    <a:pt x="174" y="52"/>
                    <a:pt x="1" y="297"/>
                    <a:pt x="44" y="556"/>
                  </a:cubicBezTo>
                  <a:cubicBezTo>
                    <a:pt x="84" y="787"/>
                    <a:pt x="285" y="951"/>
                    <a:pt x="512" y="951"/>
                  </a:cubicBezTo>
                  <a:cubicBezTo>
                    <a:pt x="539" y="951"/>
                    <a:pt x="566" y="948"/>
                    <a:pt x="593" y="944"/>
                  </a:cubicBezTo>
                  <a:cubicBezTo>
                    <a:pt x="851" y="900"/>
                    <a:pt x="1026" y="655"/>
                    <a:pt x="981" y="396"/>
                  </a:cubicBezTo>
                  <a:cubicBezTo>
                    <a:pt x="941" y="165"/>
                    <a:pt x="74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5939175" y="3330775"/>
              <a:ext cx="25650" cy="23775"/>
            </a:xfrm>
            <a:custGeom>
              <a:avLst/>
              <a:gdLst/>
              <a:ahLst/>
              <a:cxnLst/>
              <a:rect l="l" t="t" r="r" b="b"/>
              <a:pathLst>
                <a:path w="1026" h="951" extrusionOk="0">
                  <a:moveTo>
                    <a:pt x="513" y="1"/>
                  </a:moveTo>
                  <a:cubicBezTo>
                    <a:pt x="487" y="1"/>
                    <a:pt x="460" y="3"/>
                    <a:pt x="433" y="8"/>
                  </a:cubicBezTo>
                  <a:cubicBezTo>
                    <a:pt x="174" y="52"/>
                    <a:pt x="0" y="296"/>
                    <a:pt x="45" y="555"/>
                  </a:cubicBezTo>
                  <a:cubicBezTo>
                    <a:pt x="84" y="787"/>
                    <a:pt x="284" y="950"/>
                    <a:pt x="512" y="950"/>
                  </a:cubicBezTo>
                  <a:cubicBezTo>
                    <a:pt x="538" y="950"/>
                    <a:pt x="566" y="948"/>
                    <a:pt x="593" y="943"/>
                  </a:cubicBezTo>
                  <a:cubicBezTo>
                    <a:pt x="851" y="900"/>
                    <a:pt x="1025" y="654"/>
                    <a:pt x="981" y="395"/>
                  </a:cubicBezTo>
                  <a:cubicBezTo>
                    <a:pt x="941" y="165"/>
                    <a:pt x="74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5962100" y="3323975"/>
              <a:ext cx="25650" cy="23775"/>
            </a:xfrm>
            <a:custGeom>
              <a:avLst/>
              <a:gdLst/>
              <a:ahLst/>
              <a:cxnLst/>
              <a:rect l="l" t="t" r="r" b="b"/>
              <a:pathLst>
                <a:path w="1026" h="951" extrusionOk="0">
                  <a:moveTo>
                    <a:pt x="512" y="1"/>
                  </a:moveTo>
                  <a:cubicBezTo>
                    <a:pt x="486" y="1"/>
                    <a:pt x="459" y="3"/>
                    <a:pt x="433" y="7"/>
                  </a:cubicBezTo>
                  <a:cubicBezTo>
                    <a:pt x="174" y="52"/>
                    <a:pt x="0" y="297"/>
                    <a:pt x="45" y="555"/>
                  </a:cubicBezTo>
                  <a:cubicBezTo>
                    <a:pt x="84" y="787"/>
                    <a:pt x="285" y="951"/>
                    <a:pt x="513" y="951"/>
                  </a:cubicBezTo>
                  <a:cubicBezTo>
                    <a:pt x="539" y="951"/>
                    <a:pt x="566" y="949"/>
                    <a:pt x="593" y="944"/>
                  </a:cubicBezTo>
                  <a:cubicBezTo>
                    <a:pt x="851"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5985150" y="3317950"/>
              <a:ext cx="25650" cy="23775"/>
            </a:xfrm>
            <a:custGeom>
              <a:avLst/>
              <a:gdLst/>
              <a:ahLst/>
              <a:cxnLst/>
              <a:rect l="l" t="t" r="r" b="b"/>
              <a:pathLst>
                <a:path w="1026" h="951" extrusionOk="0">
                  <a:moveTo>
                    <a:pt x="514" y="0"/>
                  </a:moveTo>
                  <a:cubicBezTo>
                    <a:pt x="487" y="0"/>
                    <a:pt x="460" y="2"/>
                    <a:pt x="433" y="7"/>
                  </a:cubicBezTo>
                  <a:cubicBezTo>
                    <a:pt x="174" y="52"/>
                    <a:pt x="1" y="297"/>
                    <a:pt x="45" y="555"/>
                  </a:cubicBezTo>
                  <a:cubicBezTo>
                    <a:pt x="84" y="787"/>
                    <a:pt x="286" y="951"/>
                    <a:pt x="514" y="951"/>
                  </a:cubicBezTo>
                  <a:cubicBezTo>
                    <a:pt x="540" y="951"/>
                    <a:pt x="566" y="948"/>
                    <a:pt x="593" y="944"/>
                  </a:cubicBezTo>
                  <a:cubicBezTo>
                    <a:pt x="851" y="899"/>
                    <a:pt x="1025" y="654"/>
                    <a:pt x="981" y="395"/>
                  </a:cubicBezTo>
                  <a:cubicBezTo>
                    <a:pt x="941" y="164"/>
                    <a:pt x="740"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6325075" y="3313025"/>
              <a:ext cx="25650" cy="23800"/>
            </a:xfrm>
            <a:custGeom>
              <a:avLst/>
              <a:gdLst/>
              <a:ahLst/>
              <a:cxnLst/>
              <a:rect l="l" t="t" r="r" b="b"/>
              <a:pathLst>
                <a:path w="1026" h="952" extrusionOk="0">
                  <a:moveTo>
                    <a:pt x="512" y="1"/>
                  </a:moveTo>
                  <a:cubicBezTo>
                    <a:pt x="486" y="1"/>
                    <a:pt x="459" y="3"/>
                    <a:pt x="433" y="7"/>
                  </a:cubicBezTo>
                  <a:cubicBezTo>
                    <a:pt x="174" y="52"/>
                    <a:pt x="0" y="297"/>
                    <a:pt x="45" y="556"/>
                  </a:cubicBezTo>
                  <a:cubicBezTo>
                    <a:pt x="85" y="787"/>
                    <a:pt x="285" y="951"/>
                    <a:pt x="512" y="951"/>
                  </a:cubicBezTo>
                  <a:cubicBezTo>
                    <a:pt x="539" y="951"/>
                    <a:pt x="566" y="949"/>
                    <a:pt x="593" y="944"/>
                  </a:cubicBezTo>
                  <a:cubicBezTo>
                    <a:pt x="852" y="900"/>
                    <a:pt x="1025" y="654"/>
                    <a:pt x="981" y="396"/>
                  </a:cubicBezTo>
                  <a:cubicBezTo>
                    <a:pt x="941" y="164"/>
                    <a:pt x="740"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6280175" y="3298975"/>
              <a:ext cx="48375" cy="29575"/>
            </a:xfrm>
            <a:custGeom>
              <a:avLst/>
              <a:gdLst/>
              <a:ahLst/>
              <a:cxnLst/>
              <a:rect l="l" t="t" r="r" b="b"/>
              <a:pathLst>
                <a:path w="1935" h="1183" extrusionOk="0">
                  <a:moveTo>
                    <a:pt x="514" y="0"/>
                  </a:moveTo>
                  <a:cubicBezTo>
                    <a:pt x="487" y="0"/>
                    <a:pt x="460" y="2"/>
                    <a:pt x="433" y="7"/>
                  </a:cubicBezTo>
                  <a:cubicBezTo>
                    <a:pt x="175" y="51"/>
                    <a:pt x="0" y="297"/>
                    <a:pt x="45" y="555"/>
                  </a:cubicBezTo>
                  <a:cubicBezTo>
                    <a:pt x="85" y="787"/>
                    <a:pt x="286" y="951"/>
                    <a:pt x="514" y="951"/>
                  </a:cubicBezTo>
                  <a:cubicBezTo>
                    <a:pt x="540" y="951"/>
                    <a:pt x="566" y="948"/>
                    <a:pt x="593" y="944"/>
                  </a:cubicBezTo>
                  <a:cubicBezTo>
                    <a:pt x="762" y="915"/>
                    <a:pt x="894" y="799"/>
                    <a:pt x="953" y="650"/>
                  </a:cubicBezTo>
                  <a:lnTo>
                    <a:pt x="953" y="650"/>
                  </a:lnTo>
                  <a:cubicBezTo>
                    <a:pt x="947" y="695"/>
                    <a:pt x="946" y="740"/>
                    <a:pt x="954" y="787"/>
                  </a:cubicBezTo>
                  <a:cubicBezTo>
                    <a:pt x="994" y="1019"/>
                    <a:pt x="1196" y="1183"/>
                    <a:pt x="1423" y="1183"/>
                  </a:cubicBezTo>
                  <a:cubicBezTo>
                    <a:pt x="1449" y="1183"/>
                    <a:pt x="1475" y="1181"/>
                    <a:pt x="1502" y="1176"/>
                  </a:cubicBezTo>
                  <a:cubicBezTo>
                    <a:pt x="1761" y="1132"/>
                    <a:pt x="1934" y="886"/>
                    <a:pt x="1890" y="627"/>
                  </a:cubicBezTo>
                  <a:cubicBezTo>
                    <a:pt x="1851" y="396"/>
                    <a:pt x="1650" y="232"/>
                    <a:pt x="1423" y="232"/>
                  </a:cubicBezTo>
                  <a:cubicBezTo>
                    <a:pt x="1396" y="232"/>
                    <a:pt x="1369" y="235"/>
                    <a:pt x="1342" y="239"/>
                  </a:cubicBezTo>
                  <a:cubicBezTo>
                    <a:pt x="1173" y="268"/>
                    <a:pt x="1042" y="384"/>
                    <a:pt x="983" y="532"/>
                  </a:cubicBezTo>
                  <a:cubicBezTo>
                    <a:pt x="988" y="487"/>
                    <a:pt x="990" y="442"/>
                    <a:pt x="982" y="395"/>
                  </a:cubicBezTo>
                  <a:cubicBezTo>
                    <a:pt x="942" y="164"/>
                    <a:pt x="741"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6211075" y="3291400"/>
              <a:ext cx="71425" cy="26675"/>
            </a:xfrm>
            <a:custGeom>
              <a:avLst/>
              <a:gdLst/>
              <a:ahLst/>
              <a:cxnLst/>
              <a:rect l="l" t="t" r="r" b="b"/>
              <a:pathLst>
                <a:path w="2857" h="1067" extrusionOk="0">
                  <a:moveTo>
                    <a:pt x="513" y="1"/>
                  </a:moveTo>
                  <a:cubicBezTo>
                    <a:pt x="487" y="1"/>
                    <a:pt x="460" y="3"/>
                    <a:pt x="433" y="8"/>
                  </a:cubicBezTo>
                  <a:cubicBezTo>
                    <a:pt x="174" y="51"/>
                    <a:pt x="0" y="297"/>
                    <a:pt x="45" y="556"/>
                  </a:cubicBezTo>
                  <a:cubicBezTo>
                    <a:pt x="85" y="786"/>
                    <a:pt x="285" y="950"/>
                    <a:pt x="512" y="950"/>
                  </a:cubicBezTo>
                  <a:cubicBezTo>
                    <a:pt x="539" y="950"/>
                    <a:pt x="566" y="948"/>
                    <a:pt x="593" y="943"/>
                  </a:cubicBezTo>
                  <a:cubicBezTo>
                    <a:pt x="777" y="912"/>
                    <a:pt x="916" y="778"/>
                    <a:pt x="966" y="610"/>
                  </a:cubicBezTo>
                  <a:cubicBezTo>
                    <a:pt x="1011" y="835"/>
                    <a:pt x="1208" y="993"/>
                    <a:pt x="1431" y="993"/>
                  </a:cubicBezTo>
                  <a:cubicBezTo>
                    <a:pt x="1457" y="993"/>
                    <a:pt x="1484" y="990"/>
                    <a:pt x="1511" y="986"/>
                  </a:cubicBezTo>
                  <a:cubicBezTo>
                    <a:pt x="1688" y="956"/>
                    <a:pt x="1822" y="831"/>
                    <a:pt x="1878" y="675"/>
                  </a:cubicBezTo>
                  <a:cubicBezTo>
                    <a:pt x="1918" y="905"/>
                    <a:pt x="2118" y="1067"/>
                    <a:pt x="2345" y="1067"/>
                  </a:cubicBezTo>
                  <a:cubicBezTo>
                    <a:pt x="2371" y="1067"/>
                    <a:pt x="2398" y="1065"/>
                    <a:pt x="2424" y="1060"/>
                  </a:cubicBezTo>
                  <a:cubicBezTo>
                    <a:pt x="2683" y="1016"/>
                    <a:pt x="2857" y="770"/>
                    <a:pt x="2812" y="512"/>
                  </a:cubicBezTo>
                  <a:cubicBezTo>
                    <a:pt x="2773" y="280"/>
                    <a:pt x="2572" y="117"/>
                    <a:pt x="2344" y="117"/>
                  </a:cubicBezTo>
                  <a:cubicBezTo>
                    <a:pt x="2318" y="117"/>
                    <a:pt x="2291" y="119"/>
                    <a:pt x="2264" y="123"/>
                  </a:cubicBezTo>
                  <a:lnTo>
                    <a:pt x="2264" y="124"/>
                  </a:lnTo>
                  <a:cubicBezTo>
                    <a:pt x="2089" y="154"/>
                    <a:pt x="1954" y="278"/>
                    <a:pt x="1899" y="436"/>
                  </a:cubicBezTo>
                  <a:cubicBezTo>
                    <a:pt x="1858" y="205"/>
                    <a:pt x="1658" y="43"/>
                    <a:pt x="1432" y="43"/>
                  </a:cubicBezTo>
                  <a:cubicBezTo>
                    <a:pt x="1405" y="43"/>
                    <a:pt x="1378" y="45"/>
                    <a:pt x="1351" y="50"/>
                  </a:cubicBezTo>
                  <a:cubicBezTo>
                    <a:pt x="1167" y="81"/>
                    <a:pt x="1027" y="216"/>
                    <a:pt x="977" y="383"/>
                  </a:cubicBezTo>
                  <a:cubicBezTo>
                    <a:pt x="933" y="159"/>
                    <a:pt x="736"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6187075" y="3291825"/>
              <a:ext cx="25625" cy="23800"/>
            </a:xfrm>
            <a:custGeom>
              <a:avLst/>
              <a:gdLst/>
              <a:ahLst/>
              <a:cxnLst/>
              <a:rect l="l" t="t" r="r" b="b"/>
              <a:pathLst>
                <a:path w="1025" h="952" extrusionOk="0">
                  <a:moveTo>
                    <a:pt x="512" y="1"/>
                  </a:moveTo>
                  <a:cubicBezTo>
                    <a:pt x="486" y="1"/>
                    <a:pt x="459" y="3"/>
                    <a:pt x="433" y="7"/>
                  </a:cubicBezTo>
                  <a:cubicBezTo>
                    <a:pt x="174" y="52"/>
                    <a:pt x="0" y="297"/>
                    <a:pt x="45" y="556"/>
                  </a:cubicBezTo>
                  <a:cubicBezTo>
                    <a:pt x="83" y="787"/>
                    <a:pt x="284" y="951"/>
                    <a:pt x="512" y="951"/>
                  </a:cubicBezTo>
                  <a:cubicBezTo>
                    <a:pt x="538" y="951"/>
                    <a:pt x="565" y="949"/>
                    <a:pt x="593" y="944"/>
                  </a:cubicBezTo>
                  <a:cubicBezTo>
                    <a:pt x="850" y="900"/>
                    <a:pt x="1025" y="654"/>
                    <a:pt x="980" y="396"/>
                  </a:cubicBezTo>
                  <a:cubicBezTo>
                    <a:pt x="941" y="164"/>
                    <a:pt x="7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6163100" y="3292525"/>
              <a:ext cx="25625" cy="23775"/>
            </a:xfrm>
            <a:custGeom>
              <a:avLst/>
              <a:gdLst/>
              <a:ahLst/>
              <a:cxnLst/>
              <a:rect l="l" t="t" r="r" b="b"/>
              <a:pathLst>
                <a:path w="1025" h="951" extrusionOk="0">
                  <a:moveTo>
                    <a:pt x="513" y="0"/>
                  </a:moveTo>
                  <a:cubicBezTo>
                    <a:pt x="487" y="0"/>
                    <a:pt x="460" y="2"/>
                    <a:pt x="432" y="7"/>
                  </a:cubicBezTo>
                  <a:cubicBezTo>
                    <a:pt x="173" y="52"/>
                    <a:pt x="0" y="297"/>
                    <a:pt x="45" y="555"/>
                  </a:cubicBezTo>
                  <a:cubicBezTo>
                    <a:pt x="84" y="787"/>
                    <a:pt x="285" y="951"/>
                    <a:pt x="513" y="951"/>
                  </a:cubicBezTo>
                  <a:cubicBezTo>
                    <a:pt x="539" y="951"/>
                    <a:pt x="566" y="949"/>
                    <a:pt x="592" y="944"/>
                  </a:cubicBezTo>
                  <a:cubicBezTo>
                    <a:pt x="851" y="900"/>
                    <a:pt x="1025" y="654"/>
                    <a:pt x="980" y="396"/>
                  </a:cubicBezTo>
                  <a:cubicBezTo>
                    <a:pt x="941" y="164"/>
                    <a:pt x="740"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6139200" y="3293725"/>
              <a:ext cx="25625" cy="23775"/>
            </a:xfrm>
            <a:custGeom>
              <a:avLst/>
              <a:gdLst/>
              <a:ahLst/>
              <a:cxnLst/>
              <a:rect l="l" t="t" r="r" b="b"/>
              <a:pathLst>
                <a:path w="1025" h="951" extrusionOk="0">
                  <a:moveTo>
                    <a:pt x="512" y="0"/>
                  </a:moveTo>
                  <a:cubicBezTo>
                    <a:pt x="486" y="0"/>
                    <a:pt x="459" y="2"/>
                    <a:pt x="433" y="7"/>
                  </a:cubicBezTo>
                  <a:cubicBezTo>
                    <a:pt x="175" y="51"/>
                    <a:pt x="0" y="297"/>
                    <a:pt x="45" y="556"/>
                  </a:cubicBezTo>
                  <a:cubicBezTo>
                    <a:pt x="85" y="787"/>
                    <a:pt x="285" y="951"/>
                    <a:pt x="512" y="951"/>
                  </a:cubicBezTo>
                  <a:cubicBezTo>
                    <a:pt x="539" y="951"/>
                    <a:pt x="566" y="948"/>
                    <a:pt x="593" y="944"/>
                  </a:cubicBezTo>
                  <a:cubicBezTo>
                    <a:pt x="852" y="899"/>
                    <a:pt x="1025" y="654"/>
                    <a:pt x="982" y="396"/>
                  </a:cubicBezTo>
                  <a:cubicBezTo>
                    <a:pt x="942" y="164"/>
                    <a:pt x="740" y="0"/>
                    <a:pt x="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6115450" y="3295675"/>
              <a:ext cx="25625" cy="23800"/>
            </a:xfrm>
            <a:custGeom>
              <a:avLst/>
              <a:gdLst/>
              <a:ahLst/>
              <a:cxnLst/>
              <a:rect l="l" t="t" r="r" b="b"/>
              <a:pathLst>
                <a:path w="1025" h="952" extrusionOk="0">
                  <a:moveTo>
                    <a:pt x="513" y="1"/>
                  </a:moveTo>
                  <a:cubicBezTo>
                    <a:pt x="487" y="1"/>
                    <a:pt x="460" y="3"/>
                    <a:pt x="432" y="8"/>
                  </a:cubicBezTo>
                  <a:cubicBezTo>
                    <a:pt x="175" y="52"/>
                    <a:pt x="0" y="298"/>
                    <a:pt x="45" y="556"/>
                  </a:cubicBezTo>
                  <a:cubicBezTo>
                    <a:pt x="84" y="788"/>
                    <a:pt x="286" y="951"/>
                    <a:pt x="513" y="951"/>
                  </a:cubicBezTo>
                  <a:cubicBezTo>
                    <a:pt x="539" y="951"/>
                    <a:pt x="566" y="949"/>
                    <a:pt x="592" y="945"/>
                  </a:cubicBezTo>
                  <a:cubicBezTo>
                    <a:pt x="851" y="900"/>
                    <a:pt x="1025" y="655"/>
                    <a:pt x="981" y="396"/>
                  </a:cubicBezTo>
                  <a:cubicBezTo>
                    <a:pt x="942" y="165"/>
                    <a:pt x="741"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6064975" y="3587375"/>
              <a:ext cx="94775" cy="38425"/>
            </a:xfrm>
            <a:custGeom>
              <a:avLst/>
              <a:gdLst/>
              <a:ahLst/>
              <a:cxnLst/>
              <a:rect l="l" t="t" r="r" b="b"/>
              <a:pathLst>
                <a:path w="3791" h="1537" extrusionOk="0">
                  <a:moveTo>
                    <a:pt x="3105" y="1"/>
                  </a:moveTo>
                  <a:cubicBezTo>
                    <a:pt x="3061" y="1"/>
                    <a:pt x="3015" y="4"/>
                    <a:pt x="2967" y="13"/>
                  </a:cubicBezTo>
                  <a:cubicBezTo>
                    <a:pt x="2384" y="113"/>
                    <a:pt x="2461" y="638"/>
                    <a:pt x="2461" y="638"/>
                  </a:cubicBezTo>
                  <a:cubicBezTo>
                    <a:pt x="2461" y="638"/>
                    <a:pt x="2704" y="1296"/>
                    <a:pt x="2018" y="1501"/>
                  </a:cubicBezTo>
                  <a:cubicBezTo>
                    <a:pt x="2001" y="1502"/>
                    <a:pt x="1984" y="1502"/>
                    <a:pt x="1968" y="1502"/>
                  </a:cubicBezTo>
                  <a:cubicBezTo>
                    <a:pt x="1305" y="1502"/>
                    <a:pt x="1313" y="834"/>
                    <a:pt x="1313" y="834"/>
                  </a:cubicBezTo>
                  <a:cubicBezTo>
                    <a:pt x="1313" y="834"/>
                    <a:pt x="1229" y="400"/>
                    <a:pt x="771" y="400"/>
                  </a:cubicBezTo>
                  <a:cubicBezTo>
                    <a:pt x="727" y="400"/>
                    <a:pt x="680" y="404"/>
                    <a:pt x="629" y="413"/>
                  </a:cubicBezTo>
                  <a:cubicBezTo>
                    <a:pt x="45" y="512"/>
                    <a:pt x="1" y="1107"/>
                    <a:pt x="1" y="1107"/>
                  </a:cubicBezTo>
                  <a:cubicBezTo>
                    <a:pt x="182" y="851"/>
                    <a:pt x="468" y="788"/>
                    <a:pt x="703" y="788"/>
                  </a:cubicBezTo>
                  <a:cubicBezTo>
                    <a:pt x="928" y="788"/>
                    <a:pt x="1107" y="845"/>
                    <a:pt x="1107" y="845"/>
                  </a:cubicBezTo>
                  <a:cubicBezTo>
                    <a:pt x="1132" y="1414"/>
                    <a:pt x="1572" y="1512"/>
                    <a:pt x="1879" y="1512"/>
                  </a:cubicBezTo>
                  <a:cubicBezTo>
                    <a:pt x="1917" y="1512"/>
                    <a:pt x="1953" y="1511"/>
                    <a:pt x="1986" y="1509"/>
                  </a:cubicBezTo>
                  <a:lnTo>
                    <a:pt x="1986" y="1509"/>
                  </a:lnTo>
                  <a:cubicBezTo>
                    <a:pt x="1948" y="1519"/>
                    <a:pt x="1910" y="1529"/>
                    <a:pt x="1868" y="1536"/>
                  </a:cubicBezTo>
                  <a:cubicBezTo>
                    <a:pt x="1868" y="1536"/>
                    <a:pt x="1930" y="1529"/>
                    <a:pt x="2019" y="1506"/>
                  </a:cubicBezTo>
                  <a:cubicBezTo>
                    <a:pt x="2110" y="1497"/>
                    <a:pt x="2171" y="1484"/>
                    <a:pt x="2171" y="1484"/>
                  </a:cubicBezTo>
                  <a:lnTo>
                    <a:pt x="2171" y="1484"/>
                  </a:lnTo>
                  <a:cubicBezTo>
                    <a:pt x="2129" y="1491"/>
                    <a:pt x="2090" y="1494"/>
                    <a:pt x="2052" y="1497"/>
                  </a:cubicBezTo>
                  <a:cubicBezTo>
                    <a:pt x="2339" y="1419"/>
                    <a:pt x="2845" y="1192"/>
                    <a:pt x="2660" y="579"/>
                  </a:cubicBezTo>
                  <a:cubicBezTo>
                    <a:pt x="2660" y="579"/>
                    <a:pt x="2993" y="328"/>
                    <a:pt x="3368" y="328"/>
                  </a:cubicBezTo>
                  <a:cubicBezTo>
                    <a:pt x="3508" y="328"/>
                    <a:pt x="3654" y="364"/>
                    <a:pt x="3791" y="461"/>
                  </a:cubicBezTo>
                  <a:cubicBezTo>
                    <a:pt x="3791" y="461"/>
                    <a:pt x="3589"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6047600" y="3562725"/>
              <a:ext cx="38350" cy="46075"/>
            </a:xfrm>
            <a:custGeom>
              <a:avLst/>
              <a:gdLst/>
              <a:ahLst/>
              <a:cxnLst/>
              <a:rect l="l" t="t" r="r" b="b"/>
              <a:pathLst>
                <a:path w="1534" h="1843" extrusionOk="0">
                  <a:moveTo>
                    <a:pt x="1534" y="1"/>
                  </a:moveTo>
                  <a:cubicBezTo>
                    <a:pt x="1534" y="1"/>
                    <a:pt x="0" y="95"/>
                    <a:pt x="480" y="1842"/>
                  </a:cubicBezTo>
                  <a:cubicBezTo>
                    <a:pt x="480" y="1842"/>
                    <a:pt x="373" y="562"/>
                    <a:pt x="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6122575" y="3555425"/>
              <a:ext cx="40175" cy="35750"/>
            </a:xfrm>
            <a:custGeom>
              <a:avLst/>
              <a:gdLst/>
              <a:ahLst/>
              <a:cxnLst/>
              <a:rect l="l" t="t" r="r" b="b"/>
              <a:pathLst>
                <a:path w="1607" h="1430" extrusionOk="0">
                  <a:moveTo>
                    <a:pt x="358" y="0"/>
                  </a:moveTo>
                  <a:cubicBezTo>
                    <a:pt x="150" y="0"/>
                    <a:pt x="1" y="43"/>
                    <a:pt x="1" y="43"/>
                  </a:cubicBezTo>
                  <a:cubicBezTo>
                    <a:pt x="1282" y="186"/>
                    <a:pt x="1607" y="1430"/>
                    <a:pt x="1607" y="1430"/>
                  </a:cubicBezTo>
                  <a:cubicBezTo>
                    <a:pt x="1519" y="196"/>
                    <a:pt x="804"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5988275" y="3087350"/>
              <a:ext cx="95800" cy="135350"/>
            </a:xfrm>
            <a:custGeom>
              <a:avLst/>
              <a:gdLst/>
              <a:ahLst/>
              <a:cxnLst/>
              <a:rect l="l" t="t" r="r" b="b"/>
              <a:pathLst>
                <a:path w="3832" h="5414" extrusionOk="0">
                  <a:moveTo>
                    <a:pt x="1419" y="1"/>
                  </a:moveTo>
                  <a:cubicBezTo>
                    <a:pt x="1418" y="1"/>
                    <a:pt x="1416" y="1"/>
                    <a:pt x="1414" y="1"/>
                  </a:cubicBezTo>
                  <a:cubicBezTo>
                    <a:pt x="590" y="280"/>
                    <a:pt x="0" y="3268"/>
                    <a:pt x="383" y="4234"/>
                  </a:cubicBezTo>
                  <a:cubicBezTo>
                    <a:pt x="765" y="5200"/>
                    <a:pt x="2337" y="5413"/>
                    <a:pt x="2337" y="5413"/>
                  </a:cubicBezTo>
                  <a:cubicBezTo>
                    <a:pt x="2337" y="5413"/>
                    <a:pt x="3751" y="4690"/>
                    <a:pt x="3791" y="3652"/>
                  </a:cubicBezTo>
                  <a:cubicBezTo>
                    <a:pt x="3831" y="2616"/>
                    <a:pt x="2290"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5996050" y="3095500"/>
              <a:ext cx="78450" cy="110825"/>
            </a:xfrm>
            <a:custGeom>
              <a:avLst/>
              <a:gdLst/>
              <a:ahLst/>
              <a:cxnLst/>
              <a:rect l="l" t="t" r="r" b="b"/>
              <a:pathLst>
                <a:path w="3138" h="4433" extrusionOk="0">
                  <a:moveTo>
                    <a:pt x="1163" y="1"/>
                  </a:moveTo>
                  <a:cubicBezTo>
                    <a:pt x="1161" y="1"/>
                    <a:pt x="1160" y="1"/>
                    <a:pt x="1158" y="1"/>
                  </a:cubicBezTo>
                  <a:cubicBezTo>
                    <a:pt x="484" y="228"/>
                    <a:pt x="0" y="2676"/>
                    <a:pt x="314" y="3467"/>
                  </a:cubicBezTo>
                  <a:cubicBezTo>
                    <a:pt x="626" y="4258"/>
                    <a:pt x="1915" y="4433"/>
                    <a:pt x="1915" y="4433"/>
                  </a:cubicBezTo>
                  <a:cubicBezTo>
                    <a:pt x="1915" y="4433"/>
                    <a:pt x="3072" y="3840"/>
                    <a:pt x="3105" y="2990"/>
                  </a:cubicBezTo>
                  <a:cubicBezTo>
                    <a:pt x="3138" y="2142"/>
                    <a:pt x="187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6011825" y="3118250"/>
              <a:ext cx="46225" cy="65300"/>
            </a:xfrm>
            <a:custGeom>
              <a:avLst/>
              <a:gdLst/>
              <a:ahLst/>
              <a:cxnLst/>
              <a:rect l="l" t="t" r="r" b="b"/>
              <a:pathLst>
                <a:path w="1849" h="2612" extrusionOk="0">
                  <a:moveTo>
                    <a:pt x="685" y="1"/>
                  </a:moveTo>
                  <a:cubicBezTo>
                    <a:pt x="685" y="1"/>
                    <a:pt x="684" y="1"/>
                    <a:pt x="683" y="1"/>
                  </a:cubicBezTo>
                  <a:lnTo>
                    <a:pt x="683" y="2"/>
                  </a:lnTo>
                  <a:cubicBezTo>
                    <a:pt x="285" y="135"/>
                    <a:pt x="1" y="1577"/>
                    <a:pt x="185" y="2042"/>
                  </a:cubicBezTo>
                  <a:cubicBezTo>
                    <a:pt x="370" y="2509"/>
                    <a:pt x="1129" y="2612"/>
                    <a:pt x="1129" y="2612"/>
                  </a:cubicBezTo>
                  <a:cubicBezTo>
                    <a:pt x="1129" y="2612"/>
                    <a:pt x="1810" y="2263"/>
                    <a:pt x="1829" y="1762"/>
                  </a:cubicBezTo>
                  <a:cubicBezTo>
                    <a:pt x="1849" y="1262"/>
                    <a:pt x="1105"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5957000" y="3662250"/>
              <a:ext cx="850" cy="3725"/>
            </a:xfrm>
            <a:custGeom>
              <a:avLst/>
              <a:gdLst/>
              <a:ahLst/>
              <a:cxnLst/>
              <a:rect l="l" t="t" r="r" b="b"/>
              <a:pathLst>
                <a:path w="34" h="149" extrusionOk="0">
                  <a:moveTo>
                    <a:pt x="1" y="1"/>
                  </a:moveTo>
                  <a:cubicBezTo>
                    <a:pt x="1" y="1"/>
                    <a:pt x="5" y="57"/>
                    <a:pt x="33" y="148"/>
                  </a:cubicBezTo>
                  <a:cubicBezTo>
                    <a:pt x="21" y="100"/>
                    <a:pt x="10" y="51"/>
                    <a:pt x="1" y="1"/>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6277225" y="3607550"/>
              <a:ext cx="500" cy="3800"/>
            </a:xfrm>
            <a:custGeom>
              <a:avLst/>
              <a:gdLst/>
              <a:ahLst/>
              <a:cxnLst/>
              <a:rect l="l" t="t" r="r" b="b"/>
              <a:pathLst>
                <a:path w="20" h="152" extrusionOk="0">
                  <a:moveTo>
                    <a:pt x="1" y="0"/>
                  </a:moveTo>
                  <a:cubicBezTo>
                    <a:pt x="10" y="51"/>
                    <a:pt x="15" y="101"/>
                    <a:pt x="20" y="151"/>
                  </a:cubicBezTo>
                  <a:cubicBezTo>
                    <a:pt x="16" y="56"/>
                    <a:pt x="1" y="0"/>
                    <a:pt x="1" y="0"/>
                  </a:cubicBezTo>
                  <a:close/>
                </a:path>
              </a:pathLst>
            </a:custGeom>
            <a:solidFill>
              <a:srgbClr val="EDF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5957825" y="3611325"/>
              <a:ext cx="322125" cy="94950"/>
            </a:xfrm>
            <a:custGeom>
              <a:avLst/>
              <a:gdLst/>
              <a:ahLst/>
              <a:cxnLst/>
              <a:rect l="l" t="t" r="r" b="b"/>
              <a:pathLst>
                <a:path w="12885" h="3798" extrusionOk="0">
                  <a:moveTo>
                    <a:pt x="12796" y="0"/>
                  </a:moveTo>
                  <a:lnTo>
                    <a:pt x="12796" y="0"/>
                  </a:lnTo>
                  <a:cubicBezTo>
                    <a:pt x="12807" y="308"/>
                    <a:pt x="12701" y="1037"/>
                    <a:pt x="11594" y="1706"/>
                  </a:cubicBezTo>
                  <a:cubicBezTo>
                    <a:pt x="10144" y="2582"/>
                    <a:pt x="6734" y="3060"/>
                    <a:pt x="6734" y="3060"/>
                  </a:cubicBezTo>
                  <a:cubicBezTo>
                    <a:pt x="6734" y="3060"/>
                    <a:pt x="4584" y="3494"/>
                    <a:pt x="2873" y="3494"/>
                  </a:cubicBezTo>
                  <a:cubicBezTo>
                    <a:pt x="2440" y="3494"/>
                    <a:pt x="2035" y="3466"/>
                    <a:pt x="1701" y="3397"/>
                  </a:cubicBezTo>
                  <a:cubicBezTo>
                    <a:pt x="434" y="3132"/>
                    <a:pt x="91" y="2480"/>
                    <a:pt x="0" y="2185"/>
                  </a:cubicBezTo>
                  <a:lnTo>
                    <a:pt x="0" y="2185"/>
                  </a:lnTo>
                  <a:cubicBezTo>
                    <a:pt x="235" y="3117"/>
                    <a:pt x="1123" y="3764"/>
                    <a:pt x="2433" y="3795"/>
                  </a:cubicBezTo>
                  <a:cubicBezTo>
                    <a:pt x="2521" y="3797"/>
                    <a:pt x="2613" y="3798"/>
                    <a:pt x="2707" y="3798"/>
                  </a:cubicBezTo>
                  <a:cubicBezTo>
                    <a:pt x="4365" y="3798"/>
                    <a:pt x="6806" y="3481"/>
                    <a:pt x="6806" y="3481"/>
                  </a:cubicBezTo>
                  <a:cubicBezTo>
                    <a:pt x="6806" y="3481"/>
                    <a:pt x="9494" y="2910"/>
                    <a:pt x="11035" y="2325"/>
                  </a:cubicBezTo>
                  <a:cubicBezTo>
                    <a:pt x="12261" y="1861"/>
                    <a:pt x="12884" y="956"/>
                    <a:pt x="12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5988750" y="3175775"/>
              <a:ext cx="135425" cy="191350"/>
            </a:xfrm>
            <a:custGeom>
              <a:avLst/>
              <a:gdLst/>
              <a:ahLst/>
              <a:cxnLst/>
              <a:rect l="l" t="t" r="r" b="b"/>
              <a:pathLst>
                <a:path w="5417" h="7654" extrusionOk="0">
                  <a:moveTo>
                    <a:pt x="2006" y="0"/>
                  </a:moveTo>
                  <a:cubicBezTo>
                    <a:pt x="2004" y="0"/>
                    <a:pt x="2001" y="0"/>
                    <a:pt x="1998" y="0"/>
                  </a:cubicBezTo>
                  <a:cubicBezTo>
                    <a:pt x="834" y="394"/>
                    <a:pt x="0" y="4619"/>
                    <a:pt x="540" y="5986"/>
                  </a:cubicBezTo>
                  <a:cubicBezTo>
                    <a:pt x="1080" y="7352"/>
                    <a:pt x="3305" y="7653"/>
                    <a:pt x="3305" y="7653"/>
                  </a:cubicBezTo>
                  <a:cubicBezTo>
                    <a:pt x="3305" y="7653"/>
                    <a:pt x="5305" y="6631"/>
                    <a:pt x="5360" y="5163"/>
                  </a:cubicBezTo>
                  <a:cubicBezTo>
                    <a:pt x="5417" y="3698"/>
                    <a:pt x="3237" y="0"/>
                    <a:pt x="2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6008375" y="3205625"/>
              <a:ext cx="96325" cy="136975"/>
            </a:xfrm>
            <a:custGeom>
              <a:avLst/>
              <a:gdLst/>
              <a:ahLst/>
              <a:cxnLst/>
              <a:rect l="l" t="t" r="r" b="b"/>
              <a:pathLst>
                <a:path w="3853" h="5479" extrusionOk="0">
                  <a:moveTo>
                    <a:pt x="1428" y="0"/>
                  </a:moveTo>
                  <a:cubicBezTo>
                    <a:pt x="1425" y="1"/>
                    <a:pt x="1421" y="3"/>
                    <a:pt x="1418" y="5"/>
                  </a:cubicBezTo>
                  <a:cubicBezTo>
                    <a:pt x="1415" y="5"/>
                    <a:pt x="1411" y="3"/>
                    <a:pt x="1408" y="3"/>
                  </a:cubicBezTo>
                  <a:lnTo>
                    <a:pt x="1408" y="3"/>
                  </a:lnTo>
                  <a:lnTo>
                    <a:pt x="1409" y="9"/>
                  </a:lnTo>
                  <a:cubicBezTo>
                    <a:pt x="585" y="330"/>
                    <a:pt x="1" y="3313"/>
                    <a:pt x="384" y="4282"/>
                  </a:cubicBezTo>
                  <a:cubicBezTo>
                    <a:pt x="746" y="5195"/>
                    <a:pt x="2156" y="5443"/>
                    <a:pt x="2341" y="5471"/>
                  </a:cubicBezTo>
                  <a:lnTo>
                    <a:pt x="2343" y="5478"/>
                  </a:lnTo>
                  <a:cubicBezTo>
                    <a:pt x="2343" y="5478"/>
                    <a:pt x="2348" y="5476"/>
                    <a:pt x="2353" y="5474"/>
                  </a:cubicBezTo>
                  <a:cubicBezTo>
                    <a:pt x="2356" y="5474"/>
                    <a:pt x="2363" y="5475"/>
                    <a:pt x="2363" y="5475"/>
                  </a:cubicBezTo>
                  <a:lnTo>
                    <a:pt x="2361" y="5468"/>
                  </a:lnTo>
                  <a:cubicBezTo>
                    <a:pt x="2527" y="5379"/>
                    <a:pt x="3775" y="4678"/>
                    <a:pt x="3813" y="3697"/>
                  </a:cubicBezTo>
                  <a:cubicBezTo>
                    <a:pt x="3853" y="2655"/>
                    <a:pt x="2311" y="36"/>
                    <a:pt x="1429" y="6"/>
                  </a:cubicBezTo>
                  <a:lnTo>
                    <a:pt x="1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6030425" y="3237850"/>
              <a:ext cx="51175" cy="72775"/>
            </a:xfrm>
            <a:custGeom>
              <a:avLst/>
              <a:gdLst/>
              <a:ahLst/>
              <a:cxnLst/>
              <a:rect l="l" t="t" r="r" b="b"/>
              <a:pathLst>
                <a:path w="2047" h="2911" extrusionOk="0">
                  <a:moveTo>
                    <a:pt x="758" y="0"/>
                  </a:moveTo>
                  <a:cubicBezTo>
                    <a:pt x="756" y="1"/>
                    <a:pt x="755" y="2"/>
                    <a:pt x="753" y="2"/>
                  </a:cubicBezTo>
                  <a:lnTo>
                    <a:pt x="747" y="2"/>
                  </a:lnTo>
                  <a:lnTo>
                    <a:pt x="747" y="5"/>
                  </a:lnTo>
                  <a:cubicBezTo>
                    <a:pt x="310" y="176"/>
                    <a:pt x="0" y="1761"/>
                    <a:pt x="204" y="2275"/>
                  </a:cubicBezTo>
                  <a:cubicBezTo>
                    <a:pt x="395" y="2761"/>
                    <a:pt x="1145" y="2892"/>
                    <a:pt x="1244" y="2908"/>
                  </a:cubicBezTo>
                  <a:lnTo>
                    <a:pt x="1244" y="2911"/>
                  </a:lnTo>
                  <a:cubicBezTo>
                    <a:pt x="1244" y="2911"/>
                    <a:pt x="1247" y="2910"/>
                    <a:pt x="1249" y="2909"/>
                  </a:cubicBezTo>
                  <a:lnTo>
                    <a:pt x="1255" y="2909"/>
                  </a:lnTo>
                  <a:lnTo>
                    <a:pt x="1254" y="2905"/>
                  </a:lnTo>
                  <a:cubicBezTo>
                    <a:pt x="1342" y="2859"/>
                    <a:pt x="2005" y="2485"/>
                    <a:pt x="2025" y="1964"/>
                  </a:cubicBezTo>
                  <a:cubicBezTo>
                    <a:pt x="2046" y="1411"/>
                    <a:pt x="1227" y="19"/>
                    <a:pt x="758" y="2"/>
                  </a:cubicBezTo>
                  <a:lnTo>
                    <a:pt x="7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5821475" y="3403475"/>
              <a:ext cx="237650" cy="190600"/>
            </a:xfrm>
            <a:custGeom>
              <a:avLst/>
              <a:gdLst/>
              <a:ahLst/>
              <a:cxnLst/>
              <a:rect l="l" t="t" r="r" b="b"/>
              <a:pathLst>
                <a:path w="9506" h="7624" extrusionOk="0">
                  <a:moveTo>
                    <a:pt x="5399" y="1"/>
                  </a:moveTo>
                  <a:cubicBezTo>
                    <a:pt x="5186" y="1"/>
                    <a:pt x="4970" y="19"/>
                    <a:pt x="4753" y="56"/>
                  </a:cubicBezTo>
                  <a:lnTo>
                    <a:pt x="4753" y="57"/>
                  </a:lnTo>
                  <a:cubicBezTo>
                    <a:pt x="4491" y="101"/>
                    <a:pt x="4239" y="172"/>
                    <a:pt x="4002" y="266"/>
                  </a:cubicBezTo>
                  <a:lnTo>
                    <a:pt x="4000" y="266"/>
                  </a:lnTo>
                  <a:cubicBezTo>
                    <a:pt x="3176" y="588"/>
                    <a:pt x="2507" y="1184"/>
                    <a:pt x="2083" y="1925"/>
                  </a:cubicBezTo>
                  <a:cubicBezTo>
                    <a:pt x="1805" y="2061"/>
                    <a:pt x="1517" y="2148"/>
                    <a:pt x="1235" y="2148"/>
                  </a:cubicBezTo>
                  <a:cubicBezTo>
                    <a:pt x="786" y="2148"/>
                    <a:pt x="354" y="1928"/>
                    <a:pt x="1" y="1338"/>
                  </a:cubicBezTo>
                  <a:lnTo>
                    <a:pt x="1" y="1338"/>
                  </a:lnTo>
                  <a:cubicBezTo>
                    <a:pt x="1" y="1339"/>
                    <a:pt x="1359" y="7240"/>
                    <a:pt x="4760" y="7571"/>
                  </a:cubicBezTo>
                  <a:cubicBezTo>
                    <a:pt x="4768" y="7572"/>
                    <a:pt x="4777" y="7572"/>
                    <a:pt x="4786" y="7573"/>
                  </a:cubicBezTo>
                  <a:cubicBezTo>
                    <a:pt x="4990" y="7606"/>
                    <a:pt x="5197" y="7623"/>
                    <a:pt x="5408" y="7623"/>
                  </a:cubicBezTo>
                  <a:cubicBezTo>
                    <a:pt x="5615" y="7623"/>
                    <a:pt x="5824" y="7606"/>
                    <a:pt x="6035" y="7570"/>
                  </a:cubicBezTo>
                  <a:cubicBezTo>
                    <a:pt x="8110" y="7215"/>
                    <a:pt x="9505" y="5246"/>
                    <a:pt x="9151" y="3171"/>
                  </a:cubicBezTo>
                  <a:cubicBezTo>
                    <a:pt x="8834" y="1313"/>
                    <a:pt x="7222" y="1"/>
                    <a:pt x="5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5864425" y="3415075"/>
              <a:ext cx="183800" cy="167450"/>
            </a:xfrm>
            <a:custGeom>
              <a:avLst/>
              <a:gdLst/>
              <a:ahLst/>
              <a:cxnLst/>
              <a:rect l="l" t="t" r="r" b="b"/>
              <a:pathLst>
                <a:path w="7352" h="6698" extrusionOk="0">
                  <a:moveTo>
                    <a:pt x="3676" y="1"/>
                  </a:moveTo>
                  <a:cubicBezTo>
                    <a:pt x="2819" y="1"/>
                    <a:pt x="1962" y="328"/>
                    <a:pt x="1309" y="981"/>
                  </a:cubicBezTo>
                  <a:cubicBezTo>
                    <a:pt x="1" y="2289"/>
                    <a:pt x="1" y="4410"/>
                    <a:pt x="1309" y="5717"/>
                  </a:cubicBezTo>
                  <a:cubicBezTo>
                    <a:pt x="1962" y="6371"/>
                    <a:pt x="2819" y="6698"/>
                    <a:pt x="3676" y="6698"/>
                  </a:cubicBezTo>
                  <a:cubicBezTo>
                    <a:pt x="4533" y="6698"/>
                    <a:pt x="5390" y="6371"/>
                    <a:pt x="6043" y="5717"/>
                  </a:cubicBezTo>
                  <a:cubicBezTo>
                    <a:pt x="7352" y="4410"/>
                    <a:pt x="7352" y="2289"/>
                    <a:pt x="6043" y="981"/>
                  </a:cubicBezTo>
                  <a:cubicBezTo>
                    <a:pt x="5390" y="328"/>
                    <a:pt x="4533" y="1"/>
                    <a:pt x="3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5922400" y="3467325"/>
              <a:ext cx="67875" cy="62950"/>
            </a:xfrm>
            <a:custGeom>
              <a:avLst/>
              <a:gdLst/>
              <a:ahLst/>
              <a:cxnLst/>
              <a:rect l="l" t="t" r="r" b="b"/>
              <a:pathLst>
                <a:path w="2715" h="2518" extrusionOk="0">
                  <a:moveTo>
                    <a:pt x="1358" y="1"/>
                  </a:moveTo>
                  <a:cubicBezTo>
                    <a:pt x="1288" y="1"/>
                    <a:pt x="1217" y="7"/>
                    <a:pt x="1145" y="19"/>
                  </a:cubicBezTo>
                  <a:cubicBezTo>
                    <a:pt x="460" y="136"/>
                    <a:pt x="0" y="786"/>
                    <a:pt x="117" y="1472"/>
                  </a:cubicBezTo>
                  <a:cubicBezTo>
                    <a:pt x="221" y="2085"/>
                    <a:pt x="754" y="2518"/>
                    <a:pt x="1356" y="2518"/>
                  </a:cubicBezTo>
                  <a:cubicBezTo>
                    <a:pt x="1427" y="2518"/>
                    <a:pt x="1498" y="2512"/>
                    <a:pt x="1569" y="2500"/>
                  </a:cubicBezTo>
                  <a:cubicBezTo>
                    <a:pt x="2254" y="2383"/>
                    <a:pt x="2714" y="1733"/>
                    <a:pt x="2597" y="1047"/>
                  </a:cubicBezTo>
                  <a:cubicBezTo>
                    <a:pt x="2493" y="434"/>
                    <a:pt x="196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6120850" y="3349975"/>
              <a:ext cx="226375" cy="198475"/>
            </a:xfrm>
            <a:custGeom>
              <a:avLst/>
              <a:gdLst/>
              <a:ahLst/>
              <a:cxnLst/>
              <a:rect l="l" t="t" r="r" b="b"/>
              <a:pathLst>
                <a:path w="9055" h="7939" extrusionOk="0">
                  <a:moveTo>
                    <a:pt x="8378" y="1"/>
                  </a:moveTo>
                  <a:lnTo>
                    <a:pt x="8378" y="1"/>
                  </a:lnTo>
                  <a:cubicBezTo>
                    <a:pt x="8183" y="959"/>
                    <a:pt x="7588" y="1265"/>
                    <a:pt x="6909" y="1265"/>
                  </a:cubicBezTo>
                  <a:cubicBezTo>
                    <a:pt x="6810" y="1265"/>
                    <a:pt x="6709" y="1259"/>
                    <a:pt x="6608" y="1247"/>
                  </a:cubicBezTo>
                  <a:cubicBezTo>
                    <a:pt x="5962" y="688"/>
                    <a:pt x="5134" y="349"/>
                    <a:pt x="4248" y="318"/>
                  </a:cubicBezTo>
                  <a:cubicBezTo>
                    <a:pt x="4204" y="316"/>
                    <a:pt x="4160" y="315"/>
                    <a:pt x="4116" y="315"/>
                  </a:cubicBezTo>
                  <a:cubicBezTo>
                    <a:pt x="3903" y="315"/>
                    <a:pt x="3686" y="333"/>
                    <a:pt x="3469" y="370"/>
                  </a:cubicBezTo>
                  <a:lnTo>
                    <a:pt x="3471" y="370"/>
                  </a:lnTo>
                  <a:cubicBezTo>
                    <a:pt x="1396" y="724"/>
                    <a:pt x="1" y="2694"/>
                    <a:pt x="355" y="4769"/>
                  </a:cubicBezTo>
                  <a:cubicBezTo>
                    <a:pt x="672" y="6626"/>
                    <a:pt x="2283" y="7939"/>
                    <a:pt x="4107" y="7939"/>
                  </a:cubicBezTo>
                  <a:cubicBezTo>
                    <a:pt x="4320" y="7939"/>
                    <a:pt x="4536" y="7921"/>
                    <a:pt x="4753" y="7884"/>
                  </a:cubicBezTo>
                  <a:cubicBezTo>
                    <a:pt x="5179" y="7810"/>
                    <a:pt x="5574" y="7667"/>
                    <a:pt x="5933" y="7472"/>
                  </a:cubicBezTo>
                  <a:cubicBezTo>
                    <a:pt x="5941" y="7468"/>
                    <a:pt x="5950" y="7465"/>
                    <a:pt x="5958" y="7462"/>
                  </a:cubicBezTo>
                  <a:cubicBezTo>
                    <a:pt x="9055" y="6019"/>
                    <a:pt x="8378" y="2"/>
                    <a:pt x="8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6131750" y="3369425"/>
              <a:ext cx="183750" cy="167425"/>
            </a:xfrm>
            <a:custGeom>
              <a:avLst/>
              <a:gdLst/>
              <a:ahLst/>
              <a:cxnLst/>
              <a:rect l="l" t="t" r="r" b="b"/>
              <a:pathLst>
                <a:path w="7350" h="6697" extrusionOk="0">
                  <a:moveTo>
                    <a:pt x="3675" y="1"/>
                  </a:moveTo>
                  <a:cubicBezTo>
                    <a:pt x="2818" y="1"/>
                    <a:pt x="1961" y="328"/>
                    <a:pt x="1307" y="981"/>
                  </a:cubicBezTo>
                  <a:cubicBezTo>
                    <a:pt x="0" y="2289"/>
                    <a:pt x="0" y="4409"/>
                    <a:pt x="1307" y="5717"/>
                  </a:cubicBezTo>
                  <a:cubicBezTo>
                    <a:pt x="1961" y="6370"/>
                    <a:pt x="2818" y="6697"/>
                    <a:pt x="3675" y="6697"/>
                  </a:cubicBezTo>
                  <a:cubicBezTo>
                    <a:pt x="4532" y="6697"/>
                    <a:pt x="5389" y="6370"/>
                    <a:pt x="6043" y="5717"/>
                  </a:cubicBezTo>
                  <a:cubicBezTo>
                    <a:pt x="7350" y="4409"/>
                    <a:pt x="7350" y="2289"/>
                    <a:pt x="6043" y="981"/>
                  </a:cubicBezTo>
                  <a:cubicBezTo>
                    <a:pt x="5389" y="328"/>
                    <a:pt x="4532" y="1"/>
                    <a:pt x="3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6189675" y="3421650"/>
              <a:ext cx="67900" cy="62975"/>
            </a:xfrm>
            <a:custGeom>
              <a:avLst/>
              <a:gdLst/>
              <a:ahLst/>
              <a:cxnLst/>
              <a:rect l="l" t="t" r="r" b="b"/>
              <a:pathLst>
                <a:path w="2716" h="2519" extrusionOk="0">
                  <a:moveTo>
                    <a:pt x="1359" y="1"/>
                  </a:moveTo>
                  <a:cubicBezTo>
                    <a:pt x="1289" y="1"/>
                    <a:pt x="1218" y="7"/>
                    <a:pt x="1146" y="19"/>
                  </a:cubicBezTo>
                  <a:cubicBezTo>
                    <a:pt x="462" y="137"/>
                    <a:pt x="1" y="787"/>
                    <a:pt x="118" y="1472"/>
                  </a:cubicBezTo>
                  <a:cubicBezTo>
                    <a:pt x="223" y="2086"/>
                    <a:pt x="755" y="2519"/>
                    <a:pt x="1358" y="2519"/>
                  </a:cubicBezTo>
                  <a:cubicBezTo>
                    <a:pt x="1428" y="2519"/>
                    <a:pt x="1499" y="2513"/>
                    <a:pt x="1571" y="2501"/>
                  </a:cubicBezTo>
                  <a:cubicBezTo>
                    <a:pt x="2256" y="2383"/>
                    <a:pt x="2716" y="1733"/>
                    <a:pt x="2599" y="1048"/>
                  </a:cubicBezTo>
                  <a:cubicBezTo>
                    <a:pt x="2495" y="435"/>
                    <a:pt x="1962"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6025150" y="3369075"/>
              <a:ext cx="98950" cy="144750"/>
            </a:xfrm>
            <a:custGeom>
              <a:avLst/>
              <a:gdLst/>
              <a:ahLst/>
              <a:cxnLst/>
              <a:rect l="l" t="t" r="r" b="b"/>
              <a:pathLst>
                <a:path w="3958" h="5790" extrusionOk="0">
                  <a:moveTo>
                    <a:pt x="3587" y="0"/>
                  </a:moveTo>
                  <a:cubicBezTo>
                    <a:pt x="3055" y="0"/>
                    <a:pt x="2225" y="1921"/>
                    <a:pt x="2199" y="1981"/>
                  </a:cubicBezTo>
                  <a:cubicBezTo>
                    <a:pt x="2158" y="1936"/>
                    <a:pt x="886" y="559"/>
                    <a:pt x="323" y="559"/>
                  </a:cubicBezTo>
                  <a:cubicBezTo>
                    <a:pt x="112" y="559"/>
                    <a:pt x="1" y="752"/>
                    <a:pt x="91" y="1283"/>
                  </a:cubicBezTo>
                  <a:cubicBezTo>
                    <a:pt x="91" y="1283"/>
                    <a:pt x="2450" y="3453"/>
                    <a:pt x="2849" y="5790"/>
                  </a:cubicBezTo>
                  <a:lnTo>
                    <a:pt x="2852" y="5788"/>
                  </a:lnTo>
                  <a:cubicBezTo>
                    <a:pt x="2453" y="3452"/>
                    <a:pt x="3958" y="623"/>
                    <a:pt x="3958" y="623"/>
                  </a:cubicBezTo>
                  <a:cubicBezTo>
                    <a:pt x="3881" y="173"/>
                    <a:pt x="3748" y="0"/>
                    <a:pt x="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5827075" y="3384950"/>
              <a:ext cx="231600" cy="67575"/>
            </a:xfrm>
            <a:custGeom>
              <a:avLst/>
              <a:gdLst/>
              <a:ahLst/>
              <a:cxnLst/>
              <a:rect l="l" t="t" r="r" b="b"/>
              <a:pathLst>
                <a:path w="9264" h="2703" extrusionOk="0">
                  <a:moveTo>
                    <a:pt x="5279" y="0"/>
                  </a:moveTo>
                  <a:cubicBezTo>
                    <a:pt x="5128" y="0"/>
                    <a:pt x="4973" y="9"/>
                    <a:pt x="4815" y="28"/>
                  </a:cubicBezTo>
                  <a:cubicBezTo>
                    <a:pt x="3416" y="192"/>
                    <a:pt x="2452" y="930"/>
                    <a:pt x="1752" y="1469"/>
                  </a:cubicBezTo>
                  <a:cubicBezTo>
                    <a:pt x="1314" y="1806"/>
                    <a:pt x="962" y="2077"/>
                    <a:pt x="676" y="2077"/>
                  </a:cubicBezTo>
                  <a:cubicBezTo>
                    <a:pt x="655" y="2077"/>
                    <a:pt x="633" y="2076"/>
                    <a:pt x="612" y="2073"/>
                  </a:cubicBezTo>
                  <a:cubicBezTo>
                    <a:pt x="469" y="2050"/>
                    <a:pt x="335" y="1949"/>
                    <a:pt x="202" y="1761"/>
                  </a:cubicBezTo>
                  <a:cubicBezTo>
                    <a:pt x="182" y="1732"/>
                    <a:pt x="150" y="1717"/>
                    <a:pt x="118" y="1717"/>
                  </a:cubicBezTo>
                  <a:cubicBezTo>
                    <a:pt x="97" y="1717"/>
                    <a:pt x="76" y="1723"/>
                    <a:pt x="58" y="1736"/>
                  </a:cubicBezTo>
                  <a:cubicBezTo>
                    <a:pt x="11" y="1769"/>
                    <a:pt x="0" y="1834"/>
                    <a:pt x="33" y="1880"/>
                  </a:cubicBezTo>
                  <a:cubicBezTo>
                    <a:pt x="199" y="2117"/>
                    <a:pt x="379" y="2246"/>
                    <a:pt x="581" y="2277"/>
                  </a:cubicBezTo>
                  <a:cubicBezTo>
                    <a:pt x="612" y="2282"/>
                    <a:pt x="644" y="2284"/>
                    <a:pt x="675" y="2284"/>
                  </a:cubicBezTo>
                  <a:cubicBezTo>
                    <a:pt x="1031" y="2284"/>
                    <a:pt x="1410" y="1994"/>
                    <a:pt x="1878" y="1634"/>
                  </a:cubicBezTo>
                  <a:cubicBezTo>
                    <a:pt x="2560" y="1109"/>
                    <a:pt x="3492" y="390"/>
                    <a:pt x="4838" y="233"/>
                  </a:cubicBezTo>
                  <a:cubicBezTo>
                    <a:pt x="4987" y="216"/>
                    <a:pt x="5133" y="208"/>
                    <a:pt x="5275" y="208"/>
                  </a:cubicBezTo>
                  <a:cubicBezTo>
                    <a:pt x="7709" y="208"/>
                    <a:pt x="9040" y="2622"/>
                    <a:pt x="9054" y="2647"/>
                  </a:cubicBezTo>
                  <a:cubicBezTo>
                    <a:pt x="9073" y="2682"/>
                    <a:pt x="9108" y="2702"/>
                    <a:pt x="9145" y="2702"/>
                  </a:cubicBezTo>
                  <a:cubicBezTo>
                    <a:pt x="9151" y="2702"/>
                    <a:pt x="9156" y="2702"/>
                    <a:pt x="9162" y="2701"/>
                  </a:cubicBezTo>
                  <a:cubicBezTo>
                    <a:pt x="9173" y="2698"/>
                    <a:pt x="9184" y="2695"/>
                    <a:pt x="9194" y="2689"/>
                  </a:cubicBezTo>
                  <a:cubicBezTo>
                    <a:pt x="9244" y="2663"/>
                    <a:pt x="9263" y="2599"/>
                    <a:pt x="9237" y="2549"/>
                  </a:cubicBezTo>
                  <a:cubicBezTo>
                    <a:pt x="9222" y="2522"/>
                    <a:pt x="7835" y="0"/>
                    <a:pt x="5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6117025" y="3339475"/>
              <a:ext cx="212100" cy="102100"/>
            </a:xfrm>
            <a:custGeom>
              <a:avLst/>
              <a:gdLst/>
              <a:ahLst/>
              <a:cxnLst/>
              <a:rect l="l" t="t" r="r" b="b"/>
              <a:pathLst>
                <a:path w="8484" h="4084" extrusionOk="0">
                  <a:moveTo>
                    <a:pt x="4394" y="1"/>
                  </a:moveTo>
                  <a:cubicBezTo>
                    <a:pt x="4061" y="1"/>
                    <a:pt x="3710" y="35"/>
                    <a:pt x="3343" y="117"/>
                  </a:cubicBezTo>
                  <a:cubicBezTo>
                    <a:pt x="543" y="750"/>
                    <a:pt x="14" y="3932"/>
                    <a:pt x="9" y="3964"/>
                  </a:cubicBezTo>
                  <a:cubicBezTo>
                    <a:pt x="0" y="4021"/>
                    <a:pt x="39" y="4073"/>
                    <a:pt x="95" y="4082"/>
                  </a:cubicBezTo>
                  <a:cubicBezTo>
                    <a:pt x="101" y="4083"/>
                    <a:pt x="107" y="4083"/>
                    <a:pt x="112" y="4083"/>
                  </a:cubicBezTo>
                  <a:cubicBezTo>
                    <a:pt x="118" y="4083"/>
                    <a:pt x="123" y="4083"/>
                    <a:pt x="128" y="4082"/>
                  </a:cubicBezTo>
                  <a:cubicBezTo>
                    <a:pt x="172" y="4075"/>
                    <a:pt x="206" y="4041"/>
                    <a:pt x="214" y="3996"/>
                  </a:cubicBezTo>
                  <a:cubicBezTo>
                    <a:pt x="218" y="3965"/>
                    <a:pt x="724" y="921"/>
                    <a:pt x="3389" y="319"/>
                  </a:cubicBezTo>
                  <a:cubicBezTo>
                    <a:pt x="3739" y="239"/>
                    <a:pt x="4075" y="207"/>
                    <a:pt x="4394" y="207"/>
                  </a:cubicBezTo>
                  <a:cubicBezTo>
                    <a:pt x="5283" y="207"/>
                    <a:pt x="6045" y="459"/>
                    <a:pt x="6646" y="656"/>
                  </a:cubicBezTo>
                  <a:cubicBezTo>
                    <a:pt x="7068" y="795"/>
                    <a:pt x="7429" y="913"/>
                    <a:pt x="7724" y="913"/>
                  </a:cubicBezTo>
                  <a:cubicBezTo>
                    <a:pt x="7857" y="913"/>
                    <a:pt x="7976" y="890"/>
                    <a:pt x="8082" y="833"/>
                  </a:cubicBezTo>
                  <a:cubicBezTo>
                    <a:pt x="8264" y="738"/>
                    <a:pt x="8390" y="555"/>
                    <a:pt x="8468" y="277"/>
                  </a:cubicBezTo>
                  <a:cubicBezTo>
                    <a:pt x="8484" y="222"/>
                    <a:pt x="8451" y="165"/>
                    <a:pt x="8397" y="150"/>
                  </a:cubicBezTo>
                  <a:cubicBezTo>
                    <a:pt x="8388" y="147"/>
                    <a:pt x="8378" y="146"/>
                    <a:pt x="8369" y="146"/>
                  </a:cubicBezTo>
                  <a:cubicBezTo>
                    <a:pt x="8324" y="146"/>
                    <a:pt x="8282" y="176"/>
                    <a:pt x="8269" y="221"/>
                  </a:cubicBezTo>
                  <a:cubicBezTo>
                    <a:pt x="8207" y="442"/>
                    <a:pt x="8115" y="583"/>
                    <a:pt x="7986" y="651"/>
                  </a:cubicBezTo>
                  <a:cubicBezTo>
                    <a:pt x="7912" y="690"/>
                    <a:pt x="7824" y="707"/>
                    <a:pt x="7724" y="707"/>
                  </a:cubicBezTo>
                  <a:cubicBezTo>
                    <a:pt x="7463" y="707"/>
                    <a:pt x="7118" y="594"/>
                    <a:pt x="6711" y="460"/>
                  </a:cubicBezTo>
                  <a:cubicBezTo>
                    <a:pt x="6095" y="258"/>
                    <a:pt x="5311" y="1"/>
                    <a:pt x="4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9"/>
        <p:cNvGrpSpPr/>
        <p:nvPr/>
      </p:nvGrpSpPr>
      <p:grpSpPr>
        <a:xfrm>
          <a:off x="0" y="0"/>
          <a:ext cx="0" cy="0"/>
          <a:chOff x="0" y="0"/>
          <a:chExt cx="0" cy="0"/>
        </a:xfrm>
      </p:grpSpPr>
      <p:sp>
        <p:nvSpPr>
          <p:cNvPr id="3561" name="Google Shape;3561;p44"/>
          <p:cNvSpPr txBox="1">
            <a:spLocks noGrp="1"/>
          </p:cNvSpPr>
          <p:nvPr>
            <p:ph type="title"/>
          </p:nvPr>
        </p:nvSpPr>
        <p:spPr>
          <a:xfrm>
            <a:off x="3155160" y="12935"/>
            <a:ext cx="2797164" cy="590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8F287B"/>
                </a:solidFill>
              </a:rPr>
              <a:t>Background</a:t>
            </a:r>
            <a:endParaRPr sz="2800">
              <a:solidFill>
                <a:srgbClr val="8F287B"/>
              </a:solidFill>
            </a:endParaRPr>
          </a:p>
        </p:txBody>
      </p:sp>
      <p:sp>
        <p:nvSpPr>
          <p:cNvPr id="3562" name="Google Shape;3562;p44"/>
          <p:cNvSpPr txBox="1">
            <a:spLocks noGrp="1"/>
          </p:cNvSpPr>
          <p:nvPr>
            <p:ph type="subTitle" idx="1"/>
          </p:nvPr>
        </p:nvSpPr>
        <p:spPr>
          <a:xfrm>
            <a:off x="1605430" y="760287"/>
            <a:ext cx="5929975" cy="4519534"/>
          </a:xfrm>
          <a:prstGeom prst="rect">
            <a:avLst/>
          </a:prstGeom>
        </p:spPr>
        <p:txBody>
          <a:bodyPr spcFirstLastPara="1" wrap="square" lIns="91425" tIns="91425" rIns="91425" bIns="91425" anchor="t" anchorCtr="0">
            <a:noAutofit/>
          </a:bodyPr>
          <a:lstStyle/>
          <a:p>
            <a:pPr algn="l"/>
            <a:r>
              <a:rPr lang="en-IN" b="1" i="1">
                <a:solidFill>
                  <a:srgbClr val="8F287B"/>
                </a:solidFill>
                <a:effectLst/>
                <a:latin typeface="Calibri" panose="020F0502020204030204" pitchFamily="34" charset="0"/>
                <a:cs typeface="Calibri" panose="020F0502020204030204" pitchFamily="34" charset="0"/>
              </a:rPr>
              <a:t>Darshan App: A Beacon of Knowledge for the Spiritually Inclined</a:t>
            </a:r>
          </a:p>
          <a:p>
            <a:endParaRPr lang="en-US" sz="1200" b="0" i="0">
              <a:solidFill>
                <a:schemeClr val="tx1"/>
              </a:solidFill>
              <a:effectLst/>
              <a:latin typeface="Calibri" panose="020F0502020204030204" pitchFamily="34" charset="0"/>
              <a:cs typeface="Calibri" panose="020F0502020204030204" pitchFamily="34" charset="0"/>
            </a:endParaRPr>
          </a:p>
          <a:p>
            <a:r>
              <a:rPr lang="en-US" sz="1200" b="0" i="0">
                <a:solidFill>
                  <a:schemeClr val="tx1"/>
                </a:solidFill>
                <a:effectLst/>
                <a:latin typeface="Calibri" panose="020F0502020204030204" pitchFamily="34" charset="0"/>
                <a:cs typeface="Calibri" panose="020F0502020204030204" pitchFamily="34" charset="0"/>
              </a:rPr>
              <a:t>Darshan is a spiritual app that caters to the needs of individuals on their spiritual journey. It offers a rich array of resources, such as deity directories, festival calendars, and access to sacred scriptures. As a comprehensive platform, it empowers devotees by providing them with valuable information and tools to enhance their spiritual experiences.</a:t>
            </a:r>
          </a:p>
          <a:p>
            <a:endParaRPr lang="en-US" sz="1200" b="0" i="0">
              <a:solidFill>
                <a:schemeClr val="tx1"/>
              </a:solidFill>
              <a:effectLst/>
              <a:latin typeface="Calibri" panose="020F0502020204030204" pitchFamily="34" charset="0"/>
              <a:cs typeface="Calibri" panose="020F0502020204030204" pitchFamily="34" charset="0"/>
            </a:endParaRPr>
          </a:p>
          <a:p>
            <a:r>
              <a:rPr lang="en-US" sz="1200" b="0" i="0">
                <a:solidFill>
                  <a:schemeClr val="tx1"/>
                </a:solidFill>
                <a:effectLst/>
                <a:latin typeface="Calibri" panose="020F0502020204030204" pitchFamily="34" charset="0"/>
                <a:cs typeface="Calibri" panose="020F0502020204030204" pitchFamily="34" charset="0"/>
              </a:rPr>
              <a:t>However, despite its valuable content and intentions, Darshan is facing a significant challenge in its current database system. This system, which has been in use, needs to </a:t>
            </a:r>
            <a:r>
              <a:rPr lang="en-US" sz="1200">
                <a:solidFill>
                  <a:schemeClr val="tx1"/>
                </a:solidFill>
                <a:latin typeface="Calibri" panose="020F0502020204030204" pitchFamily="34" charset="0"/>
                <a:cs typeface="Calibri" panose="020F0502020204030204" pitchFamily="34" charset="0"/>
              </a:rPr>
              <a:t>better equip to be </a:t>
            </a:r>
            <a:r>
              <a:rPr lang="en-US" sz="1200" b="0" i="0">
                <a:solidFill>
                  <a:schemeClr val="tx1"/>
                </a:solidFill>
                <a:effectLst/>
                <a:latin typeface="Calibri" panose="020F0502020204030204" pitchFamily="34" charset="0"/>
                <a:cs typeface="Calibri" panose="020F0502020204030204" pitchFamily="34" charset="0"/>
              </a:rPr>
              <a:t>capable of meeting the growing demands and complexities of the app's data requirements. The database has become inefficient and struggles to handle the increasing volume of information and user interactions.</a:t>
            </a:r>
          </a:p>
          <a:p>
            <a:endParaRPr lang="en-US" sz="1200" b="0" i="0">
              <a:solidFill>
                <a:schemeClr val="tx1"/>
              </a:solidFill>
              <a:effectLst/>
              <a:latin typeface="Calibri" panose="020F0502020204030204" pitchFamily="34" charset="0"/>
              <a:cs typeface="Calibri" panose="020F0502020204030204" pitchFamily="34" charset="0"/>
            </a:endParaRPr>
          </a:p>
          <a:p>
            <a:r>
              <a:rPr lang="en-US" sz="1200" b="0" i="0">
                <a:solidFill>
                  <a:schemeClr val="tx1"/>
                </a:solidFill>
                <a:effectLst/>
                <a:latin typeface="Calibri" panose="020F0502020204030204" pitchFamily="34" charset="0"/>
                <a:cs typeface="Calibri" panose="020F0502020204030204" pitchFamily="34" charset="0"/>
              </a:rPr>
              <a:t>This limitation in the database system is adversely affecting Darshan's ability to offer a seamless and user-centric experience to its audience. Users may encounter delays, errors, or difficulties in accessing the information they seek. To maintain and enhance its position as a reliable spiritual resource, Darshan is in need of an upgraded database system that can efficiently manage its expanding data and deliver a smoother experience to its users.</a:t>
            </a:r>
            <a:endParaRPr lang="en-IN" sz="1200" b="0" i="0">
              <a:solidFill>
                <a:schemeClr val="tx1"/>
              </a:solidFill>
              <a:effectLst/>
              <a:latin typeface="Calibri" panose="020F0502020204030204" pitchFamily="34" charset="0"/>
              <a:cs typeface="Calibri" panose="020F0502020204030204" pitchFamily="34" charset="0"/>
            </a:endParaRPr>
          </a:p>
        </p:txBody>
      </p:sp>
      <p:grpSp>
        <p:nvGrpSpPr>
          <p:cNvPr id="3563" name="Google Shape;3563;p44"/>
          <p:cNvGrpSpPr/>
          <p:nvPr/>
        </p:nvGrpSpPr>
        <p:grpSpPr>
          <a:xfrm>
            <a:off x="10" y="1695736"/>
            <a:ext cx="1786122" cy="3443074"/>
            <a:chOff x="4033100" y="3743150"/>
            <a:chExt cx="934800" cy="1732800"/>
          </a:xfrm>
        </p:grpSpPr>
        <p:sp>
          <p:nvSpPr>
            <p:cNvPr id="3564" name="Google Shape;3564;p44"/>
            <p:cNvSpPr/>
            <p:nvPr/>
          </p:nvSpPr>
          <p:spPr>
            <a:xfrm>
              <a:off x="4184600" y="5061000"/>
              <a:ext cx="612600" cy="399900"/>
            </a:xfrm>
            <a:custGeom>
              <a:avLst/>
              <a:gdLst/>
              <a:ahLst/>
              <a:cxnLst/>
              <a:rect l="l" t="t" r="r" b="b"/>
              <a:pathLst>
                <a:path w="24504" h="15996" extrusionOk="0">
                  <a:moveTo>
                    <a:pt x="1" y="1"/>
                  </a:moveTo>
                  <a:lnTo>
                    <a:pt x="1" y="15996"/>
                  </a:lnTo>
                  <a:lnTo>
                    <a:pt x="24503" y="15996"/>
                  </a:lnTo>
                  <a:lnTo>
                    <a:pt x="24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4298575" y="5059150"/>
              <a:ext cx="390525" cy="386725"/>
            </a:xfrm>
            <a:custGeom>
              <a:avLst/>
              <a:gdLst/>
              <a:ahLst/>
              <a:cxnLst/>
              <a:rect l="l" t="t" r="r" b="b"/>
              <a:pathLst>
                <a:path w="15621" h="15469" extrusionOk="0">
                  <a:moveTo>
                    <a:pt x="1" y="0"/>
                  </a:moveTo>
                  <a:lnTo>
                    <a:pt x="1" y="15469"/>
                  </a:lnTo>
                  <a:lnTo>
                    <a:pt x="15620" y="15469"/>
                  </a:lnTo>
                  <a:lnTo>
                    <a:pt x="156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4087650" y="3926975"/>
              <a:ext cx="807200" cy="1134050"/>
            </a:xfrm>
            <a:custGeom>
              <a:avLst/>
              <a:gdLst/>
              <a:ahLst/>
              <a:cxnLst/>
              <a:rect l="l" t="t" r="r" b="b"/>
              <a:pathLst>
                <a:path w="32288" h="45362" extrusionOk="0">
                  <a:moveTo>
                    <a:pt x="16144" y="1"/>
                  </a:moveTo>
                  <a:cubicBezTo>
                    <a:pt x="16144" y="1"/>
                    <a:pt x="9806" y="1487"/>
                    <a:pt x="8023" y="7726"/>
                  </a:cubicBezTo>
                  <a:cubicBezTo>
                    <a:pt x="6240" y="13965"/>
                    <a:pt x="0" y="38131"/>
                    <a:pt x="1784" y="45362"/>
                  </a:cubicBezTo>
                  <a:lnTo>
                    <a:pt x="30505" y="45362"/>
                  </a:lnTo>
                  <a:cubicBezTo>
                    <a:pt x="32288" y="38131"/>
                    <a:pt x="26049" y="13965"/>
                    <a:pt x="24266" y="7726"/>
                  </a:cubicBezTo>
                  <a:cubicBezTo>
                    <a:pt x="22483" y="1487"/>
                    <a:pt x="16144" y="1"/>
                    <a:pt x="16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4120250" y="4681125"/>
              <a:ext cx="309325" cy="381775"/>
            </a:xfrm>
            <a:custGeom>
              <a:avLst/>
              <a:gdLst/>
              <a:ahLst/>
              <a:cxnLst/>
              <a:rect l="l" t="t" r="r" b="b"/>
              <a:pathLst>
                <a:path w="12373" h="15271" extrusionOk="0">
                  <a:moveTo>
                    <a:pt x="1489" y="0"/>
                  </a:moveTo>
                  <a:cubicBezTo>
                    <a:pt x="1453" y="0"/>
                    <a:pt x="1421" y="25"/>
                    <a:pt x="1414" y="61"/>
                  </a:cubicBezTo>
                  <a:cubicBezTo>
                    <a:pt x="785" y="3611"/>
                    <a:pt x="374" y="6668"/>
                    <a:pt x="194" y="9150"/>
                  </a:cubicBezTo>
                  <a:cubicBezTo>
                    <a:pt x="1" y="11817"/>
                    <a:pt x="73" y="13858"/>
                    <a:pt x="406" y="15214"/>
                  </a:cubicBezTo>
                  <a:cubicBezTo>
                    <a:pt x="415" y="15247"/>
                    <a:pt x="445" y="15270"/>
                    <a:pt x="479" y="15270"/>
                  </a:cubicBezTo>
                  <a:lnTo>
                    <a:pt x="12298" y="15270"/>
                  </a:lnTo>
                  <a:cubicBezTo>
                    <a:pt x="12339" y="15270"/>
                    <a:pt x="12373" y="15237"/>
                    <a:pt x="12373" y="15196"/>
                  </a:cubicBezTo>
                  <a:cubicBezTo>
                    <a:pt x="12373" y="15155"/>
                    <a:pt x="12339" y="15121"/>
                    <a:pt x="12298" y="15121"/>
                  </a:cubicBezTo>
                  <a:lnTo>
                    <a:pt x="538" y="15121"/>
                  </a:lnTo>
                  <a:cubicBezTo>
                    <a:pt x="219" y="13780"/>
                    <a:pt x="153" y="11775"/>
                    <a:pt x="343" y="9160"/>
                  </a:cubicBezTo>
                  <a:cubicBezTo>
                    <a:pt x="522" y="6685"/>
                    <a:pt x="932" y="3632"/>
                    <a:pt x="1561" y="87"/>
                  </a:cubicBezTo>
                  <a:cubicBezTo>
                    <a:pt x="1568" y="47"/>
                    <a:pt x="1541" y="8"/>
                    <a:pt x="1501" y="1"/>
                  </a:cubicBezTo>
                  <a:cubicBezTo>
                    <a:pt x="1497" y="0"/>
                    <a:pt x="1493"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4"/>
            <p:cNvSpPr/>
            <p:nvPr/>
          </p:nvSpPr>
          <p:spPr>
            <a:xfrm>
              <a:off x="4286125" y="3925125"/>
              <a:ext cx="207200" cy="196875"/>
            </a:xfrm>
            <a:custGeom>
              <a:avLst/>
              <a:gdLst/>
              <a:ahLst/>
              <a:cxnLst/>
              <a:rect l="l" t="t" r="r" b="b"/>
              <a:pathLst>
                <a:path w="8288" h="7875" extrusionOk="0">
                  <a:moveTo>
                    <a:pt x="8207" y="0"/>
                  </a:moveTo>
                  <a:cubicBezTo>
                    <a:pt x="8201" y="0"/>
                    <a:pt x="8195" y="1"/>
                    <a:pt x="8188" y="3"/>
                  </a:cubicBezTo>
                  <a:cubicBezTo>
                    <a:pt x="8125" y="17"/>
                    <a:pt x="1787" y="1570"/>
                    <a:pt x="13" y="7779"/>
                  </a:cubicBezTo>
                  <a:cubicBezTo>
                    <a:pt x="1" y="7819"/>
                    <a:pt x="24" y="7860"/>
                    <a:pt x="64" y="7871"/>
                  </a:cubicBezTo>
                  <a:cubicBezTo>
                    <a:pt x="71" y="7873"/>
                    <a:pt x="77" y="7875"/>
                    <a:pt x="84" y="7875"/>
                  </a:cubicBezTo>
                  <a:cubicBezTo>
                    <a:pt x="116" y="7875"/>
                    <a:pt x="146" y="7852"/>
                    <a:pt x="155" y="7820"/>
                  </a:cubicBezTo>
                  <a:cubicBezTo>
                    <a:pt x="1905" y="1696"/>
                    <a:pt x="8159" y="162"/>
                    <a:pt x="8223" y="147"/>
                  </a:cubicBezTo>
                  <a:cubicBezTo>
                    <a:pt x="8263" y="137"/>
                    <a:pt x="8287" y="97"/>
                    <a:pt x="8277" y="57"/>
                  </a:cubicBezTo>
                  <a:cubicBezTo>
                    <a:pt x="8270" y="23"/>
                    <a:pt x="8241" y="0"/>
                    <a:pt x="8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4"/>
            <p:cNvSpPr/>
            <p:nvPr/>
          </p:nvSpPr>
          <p:spPr>
            <a:xfrm>
              <a:off x="4738125" y="4291500"/>
              <a:ext cx="129525" cy="771400"/>
            </a:xfrm>
            <a:custGeom>
              <a:avLst/>
              <a:gdLst/>
              <a:ahLst/>
              <a:cxnLst/>
              <a:rect l="l" t="t" r="r" b="b"/>
              <a:pathLst>
                <a:path w="5181" h="30856" extrusionOk="0">
                  <a:moveTo>
                    <a:pt x="83" y="0"/>
                  </a:moveTo>
                  <a:cubicBezTo>
                    <a:pt x="77" y="0"/>
                    <a:pt x="71" y="1"/>
                    <a:pt x="65" y="2"/>
                  </a:cubicBezTo>
                  <a:cubicBezTo>
                    <a:pt x="25" y="12"/>
                    <a:pt x="1" y="52"/>
                    <a:pt x="11" y="92"/>
                  </a:cubicBezTo>
                  <a:cubicBezTo>
                    <a:pt x="1063" y="4296"/>
                    <a:pt x="2531" y="10557"/>
                    <a:pt x="3553" y="16525"/>
                  </a:cubicBezTo>
                  <a:cubicBezTo>
                    <a:pt x="4742" y="23467"/>
                    <a:pt x="5032" y="28257"/>
                    <a:pt x="4414" y="30763"/>
                  </a:cubicBezTo>
                  <a:cubicBezTo>
                    <a:pt x="4404" y="30803"/>
                    <a:pt x="4428" y="30843"/>
                    <a:pt x="4468" y="30853"/>
                  </a:cubicBezTo>
                  <a:cubicBezTo>
                    <a:pt x="4475" y="30854"/>
                    <a:pt x="4481" y="30855"/>
                    <a:pt x="4486" y="30855"/>
                  </a:cubicBezTo>
                  <a:cubicBezTo>
                    <a:pt x="4520" y="30855"/>
                    <a:pt x="4550" y="30832"/>
                    <a:pt x="4559" y="30799"/>
                  </a:cubicBezTo>
                  <a:cubicBezTo>
                    <a:pt x="5181" y="28273"/>
                    <a:pt x="4892" y="23462"/>
                    <a:pt x="3699" y="16501"/>
                  </a:cubicBezTo>
                  <a:cubicBezTo>
                    <a:pt x="2677" y="10528"/>
                    <a:pt x="1208" y="4261"/>
                    <a:pt x="155" y="57"/>
                  </a:cubicBezTo>
                  <a:cubicBezTo>
                    <a:pt x="147" y="23"/>
                    <a:pt x="116" y="0"/>
                    <a:pt x="83" y="0"/>
                  </a:cubicBezTo>
                  <a:close/>
                </a:path>
              </a:pathLst>
            </a:custGeom>
            <a:solidFill>
              <a:srgbClr val="813E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4"/>
            <p:cNvSpPr/>
            <p:nvPr/>
          </p:nvSpPr>
          <p:spPr>
            <a:xfrm>
              <a:off x="4186700" y="3997550"/>
              <a:ext cx="216375" cy="1063475"/>
            </a:xfrm>
            <a:custGeom>
              <a:avLst/>
              <a:gdLst/>
              <a:ahLst/>
              <a:cxnLst/>
              <a:rect l="l" t="t" r="r" b="b"/>
              <a:pathLst>
                <a:path w="8655" h="42539" extrusionOk="0">
                  <a:moveTo>
                    <a:pt x="8654" y="1"/>
                  </a:moveTo>
                  <a:lnTo>
                    <a:pt x="8654" y="1"/>
                  </a:lnTo>
                  <a:cubicBezTo>
                    <a:pt x="8654" y="2"/>
                    <a:pt x="297" y="15501"/>
                    <a:pt x="0" y="42539"/>
                  </a:cubicBezTo>
                  <a:lnTo>
                    <a:pt x="1684" y="42539"/>
                  </a:lnTo>
                  <a:cubicBezTo>
                    <a:pt x="1684" y="42539"/>
                    <a:pt x="272" y="25207"/>
                    <a:pt x="8654"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4"/>
            <p:cNvSpPr/>
            <p:nvPr/>
          </p:nvSpPr>
          <p:spPr>
            <a:xfrm>
              <a:off x="4243475" y="3997550"/>
              <a:ext cx="184250" cy="1063475"/>
            </a:xfrm>
            <a:custGeom>
              <a:avLst/>
              <a:gdLst/>
              <a:ahLst/>
              <a:cxnLst/>
              <a:rect l="l" t="t" r="r" b="b"/>
              <a:pathLst>
                <a:path w="7370" h="42539" extrusionOk="0">
                  <a:moveTo>
                    <a:pt x="7369" y="1"/>
                  </a:moveTo>
                  <a:cubicBezTo>
                    <a:pt x="7368" y="3"/>
                    <a:pt x="1084" y="16988"/>
                    <a:pt x="1" y="42539"/>
                  </a:cubicBezTo>
                  <a:lnTo>
                    <a:pt x="1678" y="42539"/>
                  </a:lnTo>
                  <a:cubicBezTo>
                    <a:pt x="1678" y="42539"/>
                    <a:pt x="2747" y="16590"/>
                    <a:pt x="7369"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4"/>
            <p:cNvSpPr/>
            <p:nvPr/>
          </p:nvSpPr>
          <p:spPr>
            <a:xfrm>
              <a:off x="4595075" y="3997550"/>
              <a:ext cx="216375" cy="1063475"/>
            </a:xfrm>
            <a:custGeom>
              <a:avLst/>
              <a:gdLst/>
              <a:ahLst/>
              <a:cxnLst/>
              <a:rect l="l" t="t" r="r" b="b"/>
              <a:pathLst>
                <a:path w="8655" h="42539" extrusionOk="0">
                  <a:moveTo>
                    <a:pt x="0" y="1"/>
                  </a:moveTo>
                  <a:cubicBezTo>
                    <a:pt x="8382" y="25207"/>
                    <a:pt x="6971" y="42539"/>
                    <a:pt x="6971" y="42539"/>
                  </a:cubicBezTo>
                  <a:lnTo>
                    <a:pt x="8655" y="42539"/>
                  </a:lnTo>
                  <a:cubicBezTo>
                    <a:pt x="8357" y="15501"/>
                    <a:pt x="1" y="2"/>
                    <a:pt x="0"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4"/>
            <p:cNvSpPr/>
            <p:nvPr/>
          </p:nvSpPr>
          <p:spPr>
            <a:xfrm>
              <a:off x="4570425" y="3997550"/>
              <a:ext cx="184225" cy="1063475"/>
            </a:xfrm>
            <a:custGeom>
              <a:avLst/>
              <a:gdLst/>
              <a:ahLst/>
              <a:cxnLst/>
              <a:rect l="l" t="t" r="r" b="b"/>
              <a:pathLst>
                <a:path w="7369" h="42539" extrusionOk="0">
                  <a:moveTo>
                    <a:pt x="0" y="1"/>
                  </a:moveTo>
                  <a:lnTo>
                    <a:pt x="0" y="1"/>
                  </a:lnTo>
                  <a:cubicBezTo>
                    <a:pt x="4623" y="16590"/>
                    <a:pt x="5691" y="42539"/>
                    <a:pt x="5691" y="42539"/>
                  </a:cubicBezTo>
                  <a:lnTo>
                    <a:pt x="7369" y="42539"/>
                  </a:lnTo>
                  <a:cubicBezTo>
                    <a:pt x="6285" y="16988"/>
                    <a:pt x="1" y="3"/>
                    <a:pt x="0"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4"/>
            <p:cNvSpPr/>
            <p:nvPr/>
          </p:nvSpPr>
          <p:spPr>
            <a:xfrm>
              <a:off x="4117975" y="5116725"/>
              <a:ext cx="236475" cy="11775"/>
            </a:xfrm>
            <a:custGeom>
              <a:avLst/>
              <a:gdLst/>
              <a:ahLst/>
              <a:cxnLst/>
              <a:rect l="l" t="t" r="r" b="b"/>
              <a:pathLst>
                <a:path w="9459" h="471" extrusionOk="0">
                  <a:moveTo>
                    <a:pt x="1" y="0"/>
                  </a:moveTo>
                  <a:lnTo>
                    <a:pt x="1" y="470"/>
                  </a:lnTo>
                  <a:lnTo>
                    <a:pt x="9459" y="470"/>
                  </a:lnTo>
                  <a:lnTo>
                    <a:pt x="94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4"/>
            <p:cNvSpPr/>
            <p:nvPr/>
          </p:nvSpPr>
          <p:spPr>
            <a:xfrm>
              <a:off x="4628050" y="5116725"/>
              <a:ext cx="236475" cy="11775"/>
            </a:xfrm>
            <a:custGeom>
              <a:avLst/>
              <a:gdLst/>
              <a:ahLst/>
              <a:cxnLst/>
              <a:rect l="l" t="t" r="r" b="b"/>
              <a:pathLst>
                <a:path w="9459" h="471" extrusionOk="0">
                  <a:moveTo>
                    <a:pt x="0" y="0"/>
                  </a:moveTo>
                  <a:lnTo>
                    <a:pt x="0" y="470"/>
                  </a:lnTo>
                  <a:lnTo>
                    <a:pt x="9458" y="470"/>
                  </a:lnTo>
                  <a:lnTo>
                    <a:pt x="9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4"/>
            <p:cNvSpPr/>
            <p:nvPr/>
          </p:nvSpPr>
          <p:spPr>
            <a:xfrm>
              <a:off x="4111175" y="4807200"/>
              <a:ext cx="760175" cy="302725"/>
            </a:xfrm>
            <a:custGeom>
              <a:avLst/>
              <a:gdLst/>
              <a:ahLst/>
              <a:cxnLst/>
              <a:rect l="l" t="t" r="r" b="b"/>
              <a:pathLst>
                <a:path w="30407" h="12109" extrusionOk="0">
                  <a:moveTo>
                    <a:pt x="5423" y="0"/>
                  </a:moveTo>
                  <a:lnTo>
                    <a:pt x="0" y="12109"/>
                  </a:lnTo>
                  <a:lnTo>
                    <a:pt x="9732" y="12109"/>
                  </a:lnTo>
                  <a:cubicBezTo>
                    <a:pt x="10759" y="7997"/>
                    <a:pt x="14102" y="7719"/>
                    <a:pt x="14987" y="7719"/>
                  </a:cubicBezTo>
                  <a:cubicBezTo>
                    <a:pt x="15125" y="7719"/>
                    <a:pt x="15203" y="7726"/>
                    <a:pt x="15203" y="7726"/>
                  </a:cubicBezTo>
                  <a:cubicBezTo>
                    <a:pt x="15203" y="7726"/>
                    <a:pt x="15281" y="7719"/>
                    <a:pt x="15419" y="7719"/>
                  </a:cubicBezTo>
                  <a:cubicBezTo>
                    <a:pt x="16304" y="7719"/>
                    <a:pt x="19647" y="7997"/>
                    <a:pt x="20675" y="12109"/>
                  </a:cubicBezTo>
                  <a:lnTo>
                    <a:pt x="30407" y="12109"/>
                  </a:lnTo>
                  <a:lnTo>
                    <a:pt x="24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4"/>
            <p:cNvSpPr/>
            <p:nvPr/>
          </p:nvSpPr>
          <p:spPr>
            <a:xfrm>
              <a:off x="4124275" y="5109900"/>
              <a:ext cx="230200" cy="6850"/>
            </a:xfrm>
            <a:custGeom>
              <a:avLst/>
              <a:gdLst/>
              <a:ahLst/>
              <a:cxnLst/>
              <a:rect l="l" t="t" r="r" b="b"/>
              <a:pathLst>
                <a:path w="9208" h="274" extrusionOk="0">
                  <a:moveTo>
                    <a:pt x="1" y="1"/>
                  </a:moveTo>
                  <a:lnTo>
                    <a:pt x="1" y="273"/>
                  </a:lnTo>
                  <a:lnTo>
                    <a:pt x="9208" y="273"/>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4"/>
            <p:cNvSpPr/>
            <p:nvPr/>
          </p:nvSpPr>
          <p:spPr>
            <a:xfrm>
              <a:off x="4628050" y="5109900"/>
              <a:ext cx="230150" cy="6850"/>
            </a:xfrm>
            <a:custGeom>
              <a:avLst/>
              <a:gdLst/>
              <a:ahLst/>
              <a:cxnLst/>
              <a:rect l="l" t="t" r="r" b="b"/>
              <a:pathLst>
                <a:path w="9206" h="274" extrusionOk="0">
                  <a:moveTo>
                    <a:pt x="0" y="1"/>
                  </a:moveTo>
                  <a:lnTo>
                    <a:pt x="0" y="273"/>
                  </a:lnTo>
                  <a:lnTo>
                    <a:pt x="9206" y="273"/>
                  </a:lnTo>
                  <a:lnTo>
                    <a:pt x="9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4"/>
            <p:cNvSpPr/>
            <p:nvPr/>
          </p:nvSpPr>
          <p:spPr>
            <a:xfrm>
              <a:off x="4291575" y="4921350"/>
              <a:ext cx="91250" cy="111600"/>
            </a:xfrm>
            <a:custGeom>
              <a:avLst/>
              <a:gdLst/>
              <a:ahLst/>
              <a:cxnLst/>
              <a:rect l="l" t="t" r="r" b="b"/>
              <a:pathLst>
                <a:path w="3650" h="4464" extrusionOk="0">
                  <a:moveTo>
                    <a:pt x="3269" y="0"/>
                  </a:moveTo>
                  <a:lnTo>
                    <a:pt x="3269" y="0"/>
                  </a:lnTo>
                  <a:cubicBezTo>
                    <a:pt x="585" y="820"/>
                    <a:pt x="1169" y="3105"/>
                    <a:pt x="1169" y="3105"/>
                  </a:cubicBezTo>
                  <a:lnTo>
                    <a:pt x="1" y="3570"/>
                  </a:lnTo>
                  <a:lnTo>
                    <a:pt x="699" y="4017"/>
                  </a:lnTo>
                  <a:lnTo>
                    <a:pt x="1398" y="4463"/>
                  </a:lnTo>
                  <a:lnTo>
                    <a:pt x="1330" y="3209"/>
                  </a:lnTo>
                  <a:cubicBezTo>
                    <a:pt x="1330" y="3209"/>
                    <a:pt x="3649" y="2780"/>
                    <a:pt x="3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4"/>
            <p:cNvSpPr/>
            <p:nvPr/>
          </p:nvSpPr>
          <p:spPr>
            <a:xfrm>
              <a:off x="4140400" y="4860700"/>
              <a:ext cx="205150" cy="233825"/>
            </a:xfrm>
            <a:custGeom>
              <a:avLst/>
              <a:gdLst/>
              <a:ahLst/>
              <a:cxnLst/>
              <a:rect l="l" t="t" r="r" b="b"/>
              <a:pathLst>
                <a:path w="8206" h="9353" extrusionOk="0">
                  <a:moveTo>
                    <a:pt x="4180" y="0"/>
                  </a:moveTo>
                  <a:cubicBezTo>
                    <a:pt x="4146" y="0"/>
                    <a:pt x="4113" y="20"/>
                    <a:pt x="4098" y="53"/>
                  </a:cubicBezTo>
                  <a:lnTo>
                    <a:pt x="13" y="9227"/>
                  </a:lnTo>
                  <a:cubicBezTo>
                    <a:pt x="1" y="9254"/>
                    <a:pt x="3" y="9287"/>
                    <a:pt x="19" y="9311"/>
                  </a:cubicBezTo>
                  <a:cubicBezTo>
                    <a:pt x="36" y="9337"/>
                    <a:pt x="64" y="9352"/>
                    <a:pt x="94" y="9352"/>
                  </a:cubicBezTo>
                  <a:lnTo>
                    <a:pt x="8116" y="9352"/>
                  </a:lnTo>
                  <a:cubicBezTo>
                    <a:pt x="8166" y="9352"/>
                    <a:pt x="8206" y="9312"/>
                    <a:pt x="8206" y="9263"/>
                  </a:cubicBezTo>
                  <a:cubicBezTo>
                    <a:pt x="8206" y="9214"/>
                    <a:pt x="8166" y="9174"/>
                    <a:pt x="8117" y="9174"/>
                  </a:cubicBezTo>
                  <a:lnTo>
                    <a:pt x="231" y="9174"/>
                  </a:lnTo>
                  <a:lnTo>
                    <a:pt x="4260" y="125"/>
                  </a:lnTo>
                  <a:cubicBezTo>
                    <a:pt x="4280" y="81"/>
                    <a:pt x="4260" y="28"/>
                    <a:pt x="4216" y="8"/>
                  </a:cubicBezTo>
                  <a:cubicBezTo>
                    <a:pt x="4204" y="3"/>
                    <a:pt x="4192" y="0"/>
                    <a:pt x="4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4"/>
            <p:cNvSpPr/>
            <p:nvPr/>
          </p:nvSpPr>
          <p:spPr>
            <a:xfrm>
              <a:off x="4599700" y="4921350"/>
              <a:ext cx="91250" cy="111600"/>
            </a:xfrm>
            <a:custGeom>
              <a:avLst/>
              <a:gdLst/>
              <a:ahLst/>
              <a:cxnLst/>
              <a:rect l="l" t="t" r="r" b="b"/>
              <a:pathLst>
                <a:path w="3650" h="4464" extrusionOk="0">
                  <a:moveTo>
                    <a:pt x="381" y="0"/>
                  </a:moveTo>
                  <a:lnTo>
                    <a:pt x="381" y="0"/>
                  </a:lnTo>
                  <a:cubicBezTo>
                    <a:pt x="1" y="2780"/>
                    <a:pt x="2320" y="3209"/>
                    <a:pt x="2320" y="3209"/>
                  </a:cubicBezTo>
                  <a:lnTo>
                    <a:pt x="2252" y="4463"/>
                  </a:lnTo>
                  <a:lnTo>
                    <a:pt x="2252" y="4463"/>
                  </a:lnTo>
                  <a:lnTo>
                    <a:pt x="2950" y="4017"/>
                  </a:lnTo>
                  <a:lnTo>
                    <a:pt x="3649" y="3570"/>
                  </a:lnTo>
                  <a:lnTo>
                    <a:pt x="2481" y="3105"/>
                  </a:lnTo>
                  <a:cubicBezTo>
                    <a:pt x="2481" y="3105"/>
                    <a:pt x="3064" y="82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4"/>
            <p:cNvSpPr/>
            <p:nvPr/>
          </p:nvSpPr>
          <p:spPr>
            <a:xfrm>
              <a:off x="4636975" y="4860675"/>
              <a:ext cx="205125" cy="233850"/>
            </a:xfrm>
            <a:custGeom>
              <a:avLst/>
              <a:gdLst/>
              <a:ahLst/>
              <a:cxnLst/>
              <a:rect l="l" t="t" r="r" b="b"/>
              <a:pathLst>
                <a:path w="8205" h="9354" extrusionOk="0">
                  <a:moveTo>
                    <a:pt x="4026" y="1"/>
                  </a:moveTo>
                  <a:cubicBezTo>
                    <a:pt x="4014" y="1"/>
                    <a:pt x="4002" y="3"/>
                    <a:pt x="3990" y="9"/>
                  </a:cubicBezTo>
                  <a:cubicBezTo>
                    <a:pt x="3944" y="29"/>
                    <a:pt x="3924" y="82"/>
                    <a:pt x="3944" y="126"/>
                  </a:cubicBezTo>
                  <a:lnTo>
                    <a:pt x="7974" y="9175"/>
                  </a:lnTo>
                  <a:lnTo>
                    <a:pt x="89" y="9175"/>
                  </a:lnTo>
                  <a:cubicBezTo>
                    <a:pt x="40" y="9175"/>
                    <a:pt x="0" y="9215"/>
                    <a:pt x="0" y="9264"/>
                  </a:cubicBezTo>
                  <a:cubicBezTo>
                    <a:pt x="0" y="9313"/>
                    <a:pt x="40" y="9353"/>
                    <a:pt x="89" y="9353"/>
                  </a:cubicBezTo>
                  <a:lnTo>
                    <a:pt x="8111" y="9353"/>
                  </a:lnTo>
                  <a:cubicBezTo>
                    <a:pt x="8141" y="9353"/>
                    <a:pt x="8170" y="9338"/>
                    <a:pt x="8186" y="9312"/>
                  </a:cubicBezTo>
                  <a:cubicBezTo>
                    <a:pt x="8202" y="9288"/>
                    <a:pt x="8204" y="9255"/>
                    <a:pt x="8193" y="9228"/>
                  </a:cubicBezTo>
                  <a:lnTo>
                    <a:pt x="8192" y="9228"/>
                  </a:lnTo>
                  <a:lnTo>
                    <a:pt x="4107" y="54"/>
                  </a:lnTo>
                  <a:cubicBezTo>
                    <a:pt x="4092" y="21"/>
                    <a:pt x="4060" y="1"/>
                    <a:pt x="4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4"/>
            <p:cNvSpPr/>
            <p:nvPr/>
          </p:nvSpPr>
          <p:spPr>
            <a:xfrm>
              <a:off x="4459325" y="4913975"/>
              <a:ext cx="63150" cy="63175"/>
            </a:xfrm>
            <a:custGeom>
              <a:avLst/>
              <a:gdLst/>
              <a:ahLst/>
              <a:cxnLst/>
              <a:rect l="l" t="t" r="r" b="b"/>
              <a:pathLst>
                <a:path w="2526" h="2527" extrusionOk="0">
                  <a:moveTo>
                    <a:pt x="1263" y="1"/>
                  </a:moveTo>
                  <a:cubicBezTo>
                    <a:pt x="566" y="1"/>
                    <a:pt x="0" y="566"/>
                    <a:pt x="0" y="1264"/>
                  </a:cubicBezTo>
                  <a:cubicBezTo>
                    <a:pt x="0" y="1961"/>
                    <a:pt x="566" y="2527"/>
                    <a:pt x="1263" y="2527"/>
                  </a:cubicBezTo>
                  <a:cubicBezTo>
                    <a:pt x="1960" y="2527"/>
                    <a:pt x="2525" y="1961"/>
                    <a:pt x="2525" y="1264"/>
                  </a:cubicBezTo>
                  <a:cubicBezTo>
                    <a:pt x="2525" y="566"/>
                    <a:pt x="1960"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4"/>
            <p:cNvSpPr/>
            <p:nvPr/>
          </p:nvSpPr>
          <p:spPr>
            <a:xfrm>
              <a:off x="4243475" y="4755750"/>
              <a:ext cx="495525" cy="135050"/>
            </a:xfrm>
            <a:custGeom>
              <a:avLst/>
              <a:gdLst/>
              <a:ahLst/>
              <a:cxnLst/>
              <a:rect l="l" t="t" r="r" b="b"/>
              <a:pathLst>
                <a:path w="19821" h="5402" extrusionOk="0">
                  <a:moveTo>
                    <a:pt x="1" y="0"/>
                  </a:moveTo>
                  <a:lnTo>
                    <a:pt x="1" y="626"/>
                  </a:lnTo>
                  <a:lnTo>
                    <a:pt x="502" y="626"/>
                  </a:lnTo>
                  <a:lnTo>
                    <a:pt x="502" y="4343"/>
                  </a:lnTo>
                  <a:cubicBezTo>
                    <a:pt x="502" y="4928"/>
                    <a:pt x="977" y="5402"/>
                    <a:pt x="1561" y="5402"/>
                  </a:cubicBezTo>
                  <a:lnTo>
                    <a:pt x="1796" y="5402"/>
                  </a:lnTo>
                  <a:cubicBezTo>
                    <a:pt x="2380" y="5402"/>
                    <a:pt x="2855" y="4928"/>
                    <a:pt x="2855" y="4343"/>
                  </a:cubicBezTo>
                  <a:cubicBezTo>
                    <a:pt x="2855" y="4928"/>
                    <a:pt x="3328" y="5402"/>
                    <a:pt x="3913" y="5402"/>
                  </a:cubicBezTo>
                  <a:lnTo>
                    <a:pt x="4148" y="5402"/>
                  </a:lnTo>
                  <a:cubicBezTo>
                    <a:pt x="4733" y="5402"/>
                    <a:pt x="5207" y="4928"/>
                    <a:pt x="5207" y="4343"/>
                  </a:cubicBezTo>
                  <a:cubicBezTo>
                    <a:pt x="5207" y="4928"/>
                    <a:pt x="5680" y="5402"/>
                    <a:pt x="6265" y="5402"/>
                  </a:cubicBezTo>
                  <a:lnTo>
                    <a:pt x="6500" y="5402"/>
                  </a:lnTo>
                  <a:cubicBezTo>
                    <a:pt x="7085" y="5402"/>
                    <a:pt x="7558" y="4928"/>
                    <a:pt x="7558" y="4343"/>
                  </a:cubicBezTo>
                  <a:cubicBezTo>
                    <a:pt x="7558" y="4928"/>
                    <a:pt x="8033" y="5402"/>
                    <a:pt x="8617" y="5402"/>
                  </a:cubicBezTo>
                  <a:lnTo>
                    <a:pt x="8852" y="5402"/>
                  </a:lnTo>
                  <a:cubicBezTo>
                    <a:pt x="9436" y="5402"/>
                    <a:pt x="9911" y="4928"/>
                    <a:pt x="9911" y="4343"/>
                  </a:cubicBezTo>
                  <a:cubicBezTo>
                    <a:pt x="9911" y="4928"/>
                    <a:pt x="10384" y="5402"/>
                    <a:pt x="10969" y="5402"/>
                  </a:cubicBezTo>
                  <a:lnTo>
                    <a:pt x="11205" y="5402"/>
                  </a:lnTo>
                  <a:cubicBezTo>
                    <a:pt x="11789" y="5402"/>
                    <a:pt x="12263" y="4928"/>
                    <a:pt x="12263" y="4343"/>
                  </a:cubicBezTo>
                  <a:cubicBezTo>
                    <a:pt x="12263" y="4928"/>
                    <a:pt x="12737" y="5402"/>
                    <a:pt x="13322" y="5402"/>
                  </a:cubicBezTo>
                  <a:lnTo>
                    <a:pt x="13556" y="5402"/>
                  </a:lnTo>
                  <a:cubicBezTo>
                    <a:pt x="14141" y="5402"/>
                    <a:pt x="14615" y="4928"/>
                    <a:pt x="14615" y="4343"/>
                  </a:cubicBezTo>
                  <a:cubicBezTo>
                    <a:pt x="14615" y="4928"/>
                    <a:pt x="15089" y="5402"/>
                    <a:pt x="15674" y="5402"/>
                  </a:cubicBezTo>
                  <a:lnTo>
                    <a:pt x="15909" y="5402"/>
                  </a:lnTo>
                  <a:cubicBezTo>
                    <a:pt x="16494" y="5402"/>
                    <a:pt x="16967" y="4928"/>
                    <a:pt x="16967" y="4343"/>
                  </a:cubicBezTo>
                  <a:cubicBezTo>
                    <a:pt x="16967" y="4928"/>
                    <a:pt x="17441" y="5402"/>
                    <a:pt x="18025" y="5402"/>
                  </a:cubicBezTo>
                  <a:lnTo>
                    <a:pt x="18261" y="5402"/>
                  </a:lnTo>
                  <a:cubicBezTo>
                    <a:pt x="18845" y="5402"/>
                    <a:pt x="19319" y="4928"/>
                    <a:pt x="19319" y="4343"/>
                  </a:cubicBezTo>
                  <a:lnTo>
                    <a:pt x="19319" y="626"/>
                  </a:lnTo>
                  <a:lnTo>
                    <a:pt x="19820" y="626"/>
                  </a:lnTo>
                  <a:lnTo>
                    <a:pt x="19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4"/>
            <p:cNvSpPr/>
            <p:nvPr/>
          </p:nvSpPr>
          <p:spPr>
            <a:xfrm>
              <a:off x="4260775"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5" y="4035"/>
                    <a:pt x="75" y="3584"/>
                  </a:cubicBezTo>
                  <a:lnTo>
                    <a:pt x="75"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4"/>
            <p:cNvSpPr/>
            <p:nvPr/>
          </p:nvSpPr>
          <p:spPr>
            <a:xfrm>
              <a:off x="431957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8" y="0"/>
                    <a:pt x="1" y="17"/>
                    <a:pt x="1" y="37"/>
                  </a:cubicBezTo>
                  <a:lnTo>
                    <a:pt x="1" y="3584"/>
                  </a:lnTo>
                  <a:cubicBezTo>
                    <a:pt x="1" y="4076"/>
                    <a:pt x="400" y="4476"/>
                    <a:pt x="892" y="4476"/>
                  </a:cubicBezTo>
                  <a:lnTo>
                    <a:pt x="1081" y="4476"/>
                  </a:lnTo>
                  <a:cubicBezTo>
                    <a:pt x="1573" y="4476"/>
                    <a:pt x="1972" y="4076"/>
                    <a:pt x="1972" y="3584"/>
                  </a:cubicBezTo>
                  <a:lnTo>
                    <a:pt x="1972" y="37"/>
                  </a:lnTo>
                  <a:cubicBezTo>
                    <a:pt x="1972"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4"/>
            <p:cNvSpPr/>
            <p:nvPr/>
          </p:nvSpPr>
          <p:spPr>
            <a:xfrm>
              <a:off x="4378375"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7"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4"/>
            <p:cNvSpPr/>
            <p:nvPr/>
          </p:nvSpPr>
          <p:spPr>
            <a:xfrm>
              <a:off x="4437200" y="4774725"/>
              <a:ext cx="49300" cy="111900"/>
            </a:xfrm>
            <a:custGeom>
              <a:avLst/>
              <a:gdLst/>
              <a:ahLst/>
              <a:cxnLst/>
              <a:rect l="l" t="t" r="r" b="b"/>
              <a:pathLst>
                <a:path w="1972"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1" y="4476"/>
                  </a:lnTo>
                  <a:cubicBezTo>
                    <a:pt x="1573" y="4476"/>
                    <a:pt x="1972" y="4076"/>
                    <a:pt x="1972" y="3584"/>
                  </a:cubicBezTo>
                  <a:lnTo>
                    <a:pt x="1972" y="37"/>
                  </a:lnTo>
                  <a:cubicBezTo>
                    <a:pt x="1972" y="17"/>
                    <a:pt x="1955"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4"/>
            <p:cNvSpPr/>
            <p:nvPr/>
          </p:nvSpPr>
          <p:spPr>
            <a:xfrm>
              <a:off x="467242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2" y="4476"/>
                  </a:lnTo>
                  <a:cubicBezTo>
                    <a:pt x="1573" y="4476"/>
                    <a:pt x="1973" y="4076"/>
                    <a:pt x="1973" y="3584"/>
                  </a:cubicBezTo>
                  <a:lnTo>
                    <a:pt x="1973" y="37"/>
                  </a:lnTo>
                  <a:cubicBezTo>
                    <a:pt x="1973" y="17"/>
                    <a:pt x="1956"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4"/>
            <p:cNvSpPr/>
            <p:nvPr/>
          </p:nvSpPr>
          <p:spPr>
            <a:xfrm>
              <a:off x="4613600"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8"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4"/>
            <p:cNvSpPr/>
            <p:nvPr/>
          </p:nvSpPr>
          <p:spPr>
            <a:xfrm>
              <a:off x="4554800" y="4774725"/>
              <a:ext cx="49350" cy="111900"/>
            </a:xfrm>
            <a:custGeom>
              <a:avLst/>
              <a:gdLst/>
              <a:ahLst/>
              <a:cxnLst/>
              <a:rect l="l" t="t" r="r" b="b"/>
              <a:pathLst>
                <a:path w="1974"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7" y="0"/>
                    <a:pt x="1" y="17"/>
                    <a:pt x="1" y="37"/>
                  </a:cubicBezTo>
                  <a:lnTo>
                    <a:pt x="1" y="3584"/>
                  </a:lnTo>
                  <a:cubicBezTo>
                    <a:pt x="1" y="4076"/>
                    <a:pt x="400" y="4476"/>
                    <a:pt x="892" y="4476"/>
                  </a:cubicBezTo>
                  <a:lnTo>
                    <a:pt x="1082" y="4476"/>
                  </a:lnTo>
                  <a:cubicBezTo>
                    <a:pt x="1573" y="4476"/>
                    <a:pt x="1974" y="4076"/>
                    <a:pt x="1974" y="3584"/>
                  </a:cubicBezTo>
                  <a:lnTo>
                    <a:pt x="1974" y="37"/>
                  </a:lnTo>
                  <a:cubicBezTo>
                    <a:pt x="1974" y="17"/>
                    <a:pt x="1957"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4"/>
            <p:cNvSpPr/>
            <p:nvPr/>
          </p:nvSpPr>
          <p:spPr>
            <a:xfrm>
              <a:off x="4496000"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4" y="4035"/>
                    <a:pt x="74" y="3584"/>
                  </a:cubicBezTo>
                  <a:lnTo>
                    <a:pt x="74"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4"/>
            <p:cNvSpPr/>
            <p:nvPr/>
          </p:nvSpPr>
          <p:spPr>
            <a:xfrm>
              <a:off x="4463100" y="4379125"/>
              <a:ext cx="56325" cy="97625"/>
            </a:xfrm>
            <a:custGeom>
              <a:avLst/>
              <a:gdLst/>
              <a:ahLst/>
              <a:cxnLst/>
              <a:rect l="l" t="t" r="r" b="b"/>
              <a:pathLst>
                <a:path w="2253" h="3905" extrusionOk="0">
                  <a:moveTo>
                    <a:pt x="1126" y="0"/>
                  </a:moveTo>
                  <a:cubicBezTo>
                    <a:pt x="601" y="58"/>
                    <a:pt x="933" y="757"/>
                    <a:pt x="933" y="757"/>
                  </a:cubicBezTo>
                  <a:cubicBezTo>
                    <a:pt x="39" y="757"/>
                    <a:pt x="0" y="1632"/>
                    <a:pt x="0" y="1632"/>
                  </a:cubicBezTo>
                  <a:cubicBezTo>
                    <a:pt x="130" y="1212"/>
                    <a:pt x="594" y="1159"/>
                    <a:pt x="822" y="1159"/>
                  </a:cubicBezTo>
                  <a:cubicBezTo>
                    <a:pt x="901" y="1159"/>
                    <a:pt x="951" y="1165"/>
                    <a:pt x="951" y="1165"/>
                  </a:cubicBezTo>
                  <a:lnTo>
                    <a:pt x="855" y="1710"/>
                  </a:lnTo>
                  <a:cubicBezTo>
                    <a:pt x="823" y="1706"/>
                    <a:pt x="792" y="1704"/>
                    <a:pt x="763" y="1704"/>
                  </a:cubicBezTo>
                  <a:cubicBezTo>
                    <a:pt x="159" y="1704"/>
                    <a:pt x="0" y="2425"/>
                    <a:pt x="0" y="2425"/>
                  </a:cubicBezTo>
                  <a:cubicBezTo>
                    <a:pt x="155" y="2282"/>
                    <a:pt x="306" y="2234"/>
                    <a:pt x="439" y="2234"/>
                  </a:cubicBezTo>
                  <a:cubicBezTo>
                    <a:pt x="704" y="2234"/>
                    <a:pt x="894" y="2425"/>
                    <a:pt x="894" y="2425"/>
                  </a:cubicBezTo>
                  <a:lnTo>
                    <a:pt x="894" y="3905"/>
                  </a:lnTo>
                  <a:lnTo>
                    <a:pt x="1359" y="3905"/>
                  </a:lnTo>
                  <a:lnTo>
                    <a:pt x="1359" y="2425"/>
                  </a:lnTo>
                  <a:cubicBezTo>
                    <a:pt x="1359" y="2425"/>
                    <a:pt x="1550" y="2234"/>
                    <a:pt x="1814" y="2234"/>
                  </a:cubicBezTo>
                  <a:cubicBezTo>
                    <a:pt x="1947" y="2234"/>
                    <a:pt x="2098" y="2282"/>
                    <a:pt x="2253" y="2425"/>
                  </a:cubicBezTo>
                  <a:cubicBezTo>
                    <a:pt x="2253" y="2425"/>
                    <a:pt x="2094" y="1704"/>
                    <a:pt x="1490" y="1704"/>
                  </a:cubicBezTo>
                  <a:cubicBezTo>
                    <a:pt x="1461" y="1704"/>
                    <a:pt x="1430" y="1706"/>
                    <a:pt x="1398" y="1710"/>
                  </a:cubicBezTo>
                  <a:lnTo>
                    <a:pt x="1302" y="1165"/>
                  </a:lnTo>
                  <a:cubicBezTo>
                    <a:pt x="1302" y="1165"/>
                    <a:pt x="1352" y="1159"/>
                    <a:pt x="1431" y="1159"/>
                  </a:cubicBezTo>
                  <a:cubicBezTo>
                    <a:pt x="1659" y="1159"/>
                    <a:pt x="2123" y="1212"/>
                    <a:pt x="2253" y="1632"/>
                  </a:cubicBezTo>
                  <a:cubicBezTo>
                    <a:pt x="2253" y="1632"/>
                    <a:pt x="2214" y="757"/>
                    <a:pt x="1320" y="757"/>
                  </a:cubicBezTo>
                  <a:cubicBezTo>
                    <a:pt x="1320" y="757"/>
                    <a:pt x="1651" y="58"/>
                    <a:pt x="1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4"/>
            <p:cNvSpPr/>
            <p:nvPr/>
          </p:nvSpPr>
          <p:spPr>
            <a:xfrm>
              <a:off x="4414800" y="4586700"/>
              <a:ext cx="152925" cy="169075"/>
            </a:xfrm>
            <a:custGeom>
              <a:avLst/>
              <a:gdLst/>
              <a:ahLst/>
              <a:cxnLst/>
              <a:rect l="l" t="t" r="r" b="b"/>
              <a:pathLst>
                <a:path w="6117" h="6763" extrusionOk="0">
                  <a:moveTo>
                    <a:pt x="3058" y="1"/>
                  </a:moveTo>
                  <a:cubicBezTo>
                    <a:pt x="3058" y="1"/>
                    <a:pt x="335" y="2191"/>
                    <a:pt x="167" y="4327"/>
                  </a:cubicBezTo>
                  <a:cubicBezTo>
                    <a:pt x="1" y="6462"/>
                    <a:pt x="3058" y="6762"/>
                    <a:pt x="3058" y="6762"/>
                  </a:cubicBezTo>
                  <a:cubicBezTo>
                    <a:pt x="3058" y="6762"/>
                    <a:pt x="6117" y="6462"/>
                    <a:pt x="5949" y="4327"/>
                  </a:cubicBezTo>
                  <a:cubicBezTo>
                    <a:pt x="5782" y="2191"/>
                    <a:pt x="3058" y="1"/>
                    <a:pt x="30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4"/>
            <p:cNvSpPr/>
            <p:nvPr/>
          </p:nvSpPr>
          <p:spPr>
            <a:xfrm>
              <a:off x="4429175" y="4615575"/>
              <a:ext cx="124150" cy="137300"/>
            </a:xfrm>
            <a:custGeom>
              <a:avLst/>
              <a:gdLst/>
              <a:ahLst/>
              <a:cxnLst/>
              <a:rect l="l" t="t" r="r" b="b"/>
              <a:pathLst>
                <a:path w="4966" h="5492" extrusionOk="0">
                  <a:moveTo>
                    <a:pt x="2483" y="0"/>
                  </a:moveTo>
                  <a:cubicBezTo>
                    <a:pt x="2483" y="0"/>
                    <a:pt x="271" y="1780"/>
                    <a:pt x="136" y="3514"/>
                  </a:cubicBezTo>
                  <a:cubicBezTo>
                    <a:pt x="0" y="5248"/>
                    <a:pt x="2483" y="5492"/>
                    <a:pt x="2483" y="5492"/>
                  </a:cubicBezTo>
                  <a:cubicBezTo>
                    <a:pt x="2483" y="5492"/>
                    <a:pt x="4966" y="5248"/>
                    <a:pt x="4830" y="3514"/>
                  </a:cubicBezTo>
                  <a:cubicBezTo>
                    <a:pt x="4695" y="1780"/>
                    <a:pt x="2483"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4"/>
            <p:cNvSpPr/>
            <p:nvPr/>
          </p:nvSpPr>
          <p:spPr>
            <a:xfrm>
              <a:off x="4436075" y="4623025"/>
              <a:ext cx="110350" cy="121900"/>
            </a:xfrm>
            <a:custGeom>
              <a:avLst/>
              <a:gdLst/>
              <a:ahLst/>
              <a:cxnLst/>
              <a:rect l="l" t="t" r="r" b="b"/>
              <a:pathLst>
                <a:path w="4414" h="4876" extrusionOk="0">
                  <a:moveTo>
                    <a:pt x="2207" y="192"/>
                  </a:moveTo>
                  <a:cubicBezTo>
                    <a:pt x="2497" y="438"/>
                    <a:pt x="4042" y="1804"/>
                    <a:pt x="4145" y="3112"/>
                  </a:cubicBezTo>
                  <a:cubicBezTo>
                    <a:pt x="4251" y="4466"/>
                    <a:pt x="2341" y="4711"/>
                    <a:pt x="2207" y="4726"/>
                  </a:cubicBezTo>
                  <a:cubicBezTo>
                    <a:pt x="2073" y="4711"/>
                    <a:pt x="164" y="4467"/>
                    <a:pt x="270" y="3112"/>
                  </a:cubicBezTo>
                  <a:cubicBezTo>
                    <a:pt x="372" y="1804"/>
                    <a:pt x="1917" y="438"/>
                    <a:pt x="2207" y="192"/>
                  </a:cubicBezTo>
                  <a:close/>
                  <a:moveTo>
                    <a:pt x="2207" y="0"/>
                  </a:moveTo>
                  <a:lnTo>
                    <a:pt x="2160" y="38"/>
                  </a:lnTo>
                  <a:cubicBezTo>
                    <a:pt x="2083" y="100"/>
                    <a:pt x="239" y="1599"/>
                    <a:pt x="122" y="3101"/>
                  </a:cubicBezTo>
                  <a:cubicBezTo>
                    <a:pt x="1" y="4641"/>
                    <a:pt x="2178" y="4872"/>
                    <a:pt x="2200" y="4875"/>
                  </a:cubicBezTo>
                  <a:lnTo>
                    <a:pt x="2207" y="4876"/>
                  </a:lnTo>
                  <a:lnTo>
                    <a:pt x="2215" y="4875"/>
                  </a:lnTo>
                  <a:cubicBezTo>
                    <a:pt x="2237" y="4872"/>
                    <a:pt x="4413" y="4641"/>
                    <a:pt x="4293" y="3101"/>
                  </a:cubicBezTo>
                  <a:cubicBezTo>
                    <a:pt x="4175" y="1599"/>
                    <a:pt x="2333" y="100"/>
                    <a:pt x="2254" y="38"/>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4"/>
            <p:cNvSpPr/>
            <p:nvPr/>
          </p:nvSpPr>
          <p:spPr>
            <a:xfrm>
              <a:off x="4491225" y="3744225"/>
              <a:ext cx="198325" cy="65625"/>
            </a:xfrm>
            <a:custGeom>
              <a:avLst/>
              <a:gdLst/>
              <a:ahLst/>
              <a:cxnLst/>
              <a:rect l="l" t="t" r="r" b="b"/>
              <a:pathLst>
                <a:path w="7933" h="2625" extrusionOk="0">
                  <a:moveTo>
                    <a:pt x="38" y="0"/>
                  </a:moveTo>
                  <a:lnTo>
                    <a:pt x="1" y="2624"/>
                  </a:lnTo>
                  <a:lnTo>
                    <a:pt x="7933" y="844"/>
                  </a:lnTo>
                  <a:lnTo>
                    <a:pt x="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4"/>
            <p:cNvSpPr/>
            <p:nvPr/>
          </p:nvSpPr>
          <p:spPr>
            <a:xfrm>
              <a:off x="4344700" y="3744050"/>
              <a:ext cx="293125" cy="253525"/>
            </a:xfrm>
            <a:custGeom>
              <a:avLst/>
              <a:gdLst/>
              <a:ahLst/>
              <a:cxnLst/>
              <a:rect l="l" t="t" r="r" b="b"/>
              <a:pathLst>
                <a:path w="11725" h="10141" extrusionOk="0">
                  <a:moveTo>
                    <a:pt x="5862" y="1"/>
                  </a:moveTo>
                  <a:lnTo>
                    <a:pt x="5255" y="3585"/>
                  </a:lnTo>
                  <a:lnTo>
                    <a:pt x="4698" y="3994"/>
                  </a:lnTo>
                  <a:lnTo>
                    <a:pt x="4698" y="4736"/>
                  </a:lnTo>
                  <a:lnTo>
                    <a:pt x="5311" y="4736"/>
                  </a:lnTo>
                  <a:lnTo>
                    <a:pt x="5311" y="5702"/>
                  </a:lnTo>
                  <a:lnTo>
                    <a:pt x="4402" y="5702"/>
                  </a:lnTo>
                  <a:lnTo>
                    <a:pt x="3380" y="6259"/>
                  </a:lnTo>
                  <a:lnTo>
                    <a:pt x="3380" y="6742"/>
                  </a:lnTo>
                  <a:lnTo>
                    <a:pt x="4364" y="6742"/>
                  </a:lnTo>
                  <a:lnTo>
                    <a:pt x="4364" y="7002"/>
                  </a:lnTo>
                  <a:lnTo>
                    <a:pt x="3900" y="7002"/>
                  </a:lnTo>
                  <a:lnTo>
                    <a:pt x="3900" y="7318"/>
                  </a:lnTo>
                  <a:lnTo>
                    <a:pt x="1" y="9638"/>
                  </a:lnTo>
                  <a:lnTo>
                    <a:pt x="774" y="10141"/>
                  </a:lnTo>
                  <a:lnTo>
                    <a:pt x="10951" y="10141"/>
                  </a:lnTo>
                  <a:lnTo>
                    <a:pt x="11725" y="9638"/>
                  </a:lnTo>
                  <a:lnTo>
                    <a:pt x="7825" y="7318"/>
                  </a:lnTo>
                  <a:lnTo>
                    <a:pt x="7825" y="7002"/>
                  </a:lnTo>
                  <a:lnTo>
                    <a:pt x="7360" y="7002"/>
                  </a:lnTo>
                  <a:lnTo>
                    <a:pt x="7360" y="6742"/>
                  </a:lnTo>
                  <a:lnTo>
                    <a:pt x="8345" y="6742"/>
                  </a:lnTo>
                  <a:lnTo>
                    <a:pt x="8345" y="6259"/>
                  </a:lnTo>
                  <a:lnTo>
                    <a:pt x="7323" y="5702"/>
                  </a:lnTo>
                  <a:lnTo>
                    <a:pt x="6413" y="5702"/>
                  </a:lnTo>
                  <a:lnTo>
                    <a:pt x="6413" y="4736"/>
                  </a:lnTo>
                  <a:lnTo>
                    <a:pt x="7026" y="4736"/>
                  </a:lnTo>
                  <a:lnTo>
                    <a:pt x="7026" y="3994"/>
                  </a:lnTo>
                  <a:lnTo>
                    <a:pt x="6469" y="3585"/>
                  </a:lnTo>
                  <a:lnTo>
                    <a:pt x="5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4"/>
            <p:cNvSpPr/>
            <p:nvPr/>
          </p:nvSpPr>
          <p:spPr>
            <a:xfrm>
              <a:off x="4344700" y="3985000"/>
              <a:ext cx="293125" cy="12575"/>
            </a:xfrm>
            <a:custGeom>
              <a:avLst/>
              <a:gdLst/>
              <a:ahLst/>
              <a:cxnLst/>
              <a:rect l="l" t="t" r="r" b="b"/>
              <a:pathLst>
                <a:path w="11725" h="503" extrusionOk="0">
                  <a:moveTo>
                    <a:pt x="1" y="0"/>
                  </a:moveTo>
                  <a:lnTo>
                    <a:pt x="774" y="503"/>
                  </a:lnTo>
                  <a:lnTo>
                    <a:pt x="10951" y="503"/>
                  </a:lnTo>
                  <a:lnTo>
                    <a:pt x="11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4"/>
            <p:cNvSpPr/>
            <p:nvPr/>
          </p:nvSpPr>
          <p:spPr>
            <a:xfrm>
              <a:off x="4442200" y="3926975"/>
              <a:ext cx="98125" cy="8400"/>
            </a:xfrm>
            <a:custGeom>
              <a:avLst/>
              <a:gdLst/>
              <a:ahLst/>
              <a:cxnLst/>
              <a:rect l="l" t="t" r="r" b="b"/>
              <a:pathLst>
                <a:path w="3925" h="336" extrusionOk="0">
                  <a:moveTo>
                    <a:pt x="0" y="1"/>
                  </a:moveTo>
                  <a:lnTo>
                    <a:pt x="2036" y="335"/>
                  </a:lnTo>
                  <a:lnTo>
                    <a:pt x="3925" y="1"/>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4"/>
            <p:cNvSpPr/>
            <p:nvPr/>
          </p:nvSpPr>
          <p:spPr>
            <a:xfrm>
              <a:off x="4453775" y="3912600"/>
              <a:ext cx="74950" cy="6525"/>
            </a:xfrm>
            <a:custGeom>
              <a:avLst/>
              <a:gdLst/>
              <a:ahLst/>
              <a:cxnLst/>
              <a:rect l="l" t="t" r="r" b="b"/>
              <a:pathLst>
                <a:path w="2998" h="261" extrusionOk="0">
                  <a:moveTo>
                    <a:pt x="1" y="0"/>
                  </a:moveTo>
                  <a:lnTo>
                    <a:pt x="1" y="260"/>
                  </a:lnTo>
                  <a:lnTo>
                    <a:pt x="2997" y="260"/>
                  </a:lnTo>
                  <a:lnTo>
                    <a:pt x="2997"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4"/>
            <p:cNvSpPr/>
            <p:nvPr/>
          </p:nvSpPr>
          <p:spPr>
            <a:xfrm>
              <a:off x="4477450" y="3862450"/>
              <a:ext cx="27600" cy="10675"/>
            </a:xfrm>
            <a:custGeom>
              <a:avLst/>
              <a:gdLst/>
              <a:ahLst/>
              <a:cxnLst/>
              <a:rect l="l" t="t" r="r" b="b"/>
              <a:pathLst>
                <a:path w="1104" h="427" extrusionOk="0">
                  <a:moveTo>
                    <a:pt x="1" y="0"/>
                  </a:moveTo>
                  <a:lnTo>
                    <a:pt x="1" y="427"/>
                  </a:lnTo>
                  <a:lnTo>
                    <a:pt x="1103" y="427"/>
                  </a:lnTo>
                  <a:lnTo>
                    <a:pt x="1103"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4"/>
            <p:cNvSpPr/>
            <p:nvPr/>
          </p:nvSpPr>
          <p:spPr>
            <a:xfrm>
              <a:off x="4343650" y="3885675"/>
              <a:ext cx="112150" cy="100300"/>
            </a:xfrm>
            <a:custGeom>
              <a:avLst/>
              <a:gdLst/>
              <a:ahLst/>
              <a:cxnLst/>
              <a:rect l="l" t="t" r="r" b="b"/>
              <a:pathLst>
                <a:path w="4486" h="4012" extrusionOk="0">
                  <a:moveTo>
                    <a:pt x="4444" y="0"/>
                  </a:moveTo>
                  <a:cubicBezTo>
                    <a:pt x="4438" y="0"/>
                    <a:pt x="4431" y="2"/>
                    <a:pt x="4426" y="5"/>
                  </a:cubicBezTo>
                  <a:lnTo>
                    <a:pt x="3404" y="562"/>
                  </a:lnTo>
                  <a:cubicBezTo>
                    <a:pt x="3392" y="568"/>
                    <a:pt x="3384" y="580"/>
                    <a:pt x="3384" y="594"/>
                  </a:cubicBezTo>
                  <a:lnTo>
                    <a:pt x="3384" y="1077"/>
                  </a:lnTo>
                  <a:cubicBezTo>
                    <a:pt x="3384" y="1097"/>
                    <a:pt x="3401" y="1114"/>
                    <a:pt x="3422" y="1114"/>
                  </a:cubicBezTo>
                  <a:lnTo>
                    <a:pt x="4369" y="1114"/>
                  </a:lnTo>
                  <a:lnTo>
                    <a:pt x="4369" y="1299"/>
                  </a:lnTo>
                  <a:lnTo>
                    <a:pt x="3942" y="1299"/>
                  </a:lnTo>
                  <a:cubicBezTo>
                    <a:pt x="3921" y="1299"/>
                    <a:pt x="3905" y="1316"/>
                    <a:pt x="3905" y="1337"/>
                  </a:cubicBezTo>
                  <a:lnTo>
                    <a:pt x="3905" y="1632"/>
                  </a:lnTo>
                  <a:lnTo>
                    <a:pt x="24" y="3942"/>
                  </a:lnTo>
                  <a:cubicBezTo>
                    <a:pt x="6" y="3952"/>
                    <a:pt x="0" y="3976"/>
                    <a:pt x="10" y="3993"/>
                  </a:cubicBezTo>
                  <a:cubicBezTo>
                    <a:pt x="17" y="4005"/>
                    <a:pt x="29" y="4011"/>
                    <a:pt x="43" y="4011"/>
                  </a:cubicBezTo>
                  <a:cubicBezTo>
                    <a:pt x="49" y="4011"/>
                    <a:pt x="56" y="4009"/>
                    <a:pt x="61" y="4006"/>
                  </a:cubicBezTo>
                  <a:lnTo>
                    <a:pt x="3961" y="1685"/>
                  </a:lnTo>
                  <a:cubicBezTo>
                    <a:pt x="3972" y="1678"/>
                    <a:pt x="3979" y="1666"/>
                    <a:pt x="3979" y="1653"/>
                  </a:cubicBezTo>
                  <a:lnTo>
                    <a:pt x="3979" y="1374"/>
                  </a:lnTo>
                  <a:lnTo>
                    <a:pt x="4407" y="1374"/>
                  </a:lnTo>
                  <a:cubicBezTo>
                    <a:pt x="4427" y="1374"/>
                    <a:pt x="4444" y="1357"/>
                    <a:pt x="4444" y="1337"/>
                  </a:cubicBezTo>
                  <a:lnTo>
                    <a:pt x="4444" y="1077"/>
                  </a:lnTo>
                  <a:cubicBezTo>
                    <a:pt x="4444" y="1056"/>
                    <a:pt x="4427" y="1041"/>
                    <a:pt x="4407" y="1041"/>
                  </a:cubicBezTo>
                  <a:lnTo>
                    <a:pt x="3459" y="1041"/>
                  </a:lnTo>
                  <a:lnTo>
                    <a:pt x="3459" y="616"/>
                  </a:lnTo>
                  <a:lnTo>
                    <a:pt x="4461" y="70"/>
                  </a:lnTo>
                  <a:cubicBezTo>
                    <a:pt x="4479" y="60"/>
                    <a:pt x="4486" y="37"/>
                    <a:pt x="4476" y="19"/>
                  </a:cubicBezTo>
                  <a:cubicBezTo>
                    <a:pt x="4470" y="7"/>
                    <a:pt x="4457" y="0"/>
                    <a:pt x="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4"/>
            <p:cNvSpPr/>
            <p:nvPr/>
          </p:nvSpPr>
          <p:spPr>
            <a:xfrm>
              <a:off x="4461225" y="3743150"/>
              <a:ext cx="31025" cy="120250"/>
            </a:xfrm>
            <a:custGeom>
              <a:avLst/>
              <a:gdLst/>
              <a:ahLst/>
              <a:cxnLst/>
              <a:rect l="l" t="t" r="r" b="b"/>
              <a:pathLst>
                <a:path w="1241" h="4810" extrusionOk="0">
                  <a:moveTo>
                    <a:pt x="1202" y="0"/>
                  </a:moveTo>
                  <a:cubicBezTo>
                    <a:pt x="1185" y="0"/>
                    <a:pt x="1167" y="13"/>
                    <a:pt x="1164" y="31"/>
                  </a:cubicBezTo>
                  <a:lnTo>
                    <a:pt x="561" y="3600"/>
                  </a:lnTo>
                  <a:lnTo>
                    <a:pt x="15" y="4000"/>
                  </a:lnTo>
                  <a:cubicBezTo>
                    <a:pt x="6" y="4006"/>
                    <a:pt x="1" y="4018"/>
                    <a:pt x="1" y="4030"/>
                  </a:cubicBezTo>
                  <a:lnTo>
                    <a:pt x="1" y="4772"/>
                  </a:lnTo>
                  <a:cubicBezTo>
                    <a:pt x="1" y="4793"/>
                    <a:pt x="17" y="4810"/>
                    <a:pt x="37" y="4810"/>
                  </a:cubicBezTo>
                  <a:lnTo>
                    <a:pt x="650" y="4810"/>
                  </a:lnTo>
                  <a:cubicBezTo>
                    <a:pt x="671" y="4810"/>
                    <a:pt x="688" y="4793"/>
                    <a:pt x="688" y="4772"/>
                  </a:cubicBezTo>
                  <a:cubicBezTo>
                    <a:pt x="688" y="4752"/>
                    <a:pt x="671" y="4735"/>
                    <a:pt x="650" y="4735"/>
                  </a:cubicBezTo>
                  <a:lnTo>
                    <a:pt x="74" y="4735"/>
                  </a:lnTo>
                  <a:lnTo>
                    <a:pt x="74" y="4049"/>
                  </a:lnTo>
                  <a:lnTo>
                    <a:pt x="616" y="3651"/>
                  </a:lnTo>
                  <a:cubicBezTo>
                    <a:pt x="624" y="3645"/>
                    <a:pt x="630" y="3636"/>
                    <a:pt x="631" y="3627"/>
                  </a:cubicBezTo>
                  <a:lnTo>
                    <a:pt x="1238" y="43"/>
                  </a:lnTo>
                  <a:cubicBezTo>
                    <a:pt x="1241" y="23"/>
                    <a:pt x="1228" y="4"/>
                    <a:pt x="1208" y="1"/>
                  </a:cubicBezTo>
                  <a:cubicBezTo>
                    <a:pt x="1206" y="1"/>
                    <a:pt x="1204" y="0"/>
                    <a:pt x="1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4"/>
            <p:cNvSpPr/>
            <p:nvPr/>
          </p:nvSpPr>
          <p:spPr>
            <a:xfrm>
              <a:off x="4272875" y="5128475"/>
              <a:ext cx="51425" cy="317400"/>
            </a:xfrm>
            <a:custGeom>
              <a:avLst/>
              <a:gdLst/>
              <a:ahLst/>
              <a:cxnLst/>
              <a:rect l="l" t="t" r="r" b="b"/>
              <a:pathLst>
                <a:path w="2057" h="12696" extrusionOk="0">
                  <a:moveTo>
                    <a:pt x="1" y="0"/>
                  </a:moveTo>
                  <a:lnTo>
                    <a:pt x="236" y="1671"/>
                  </a:lnTo>
                  <a:lnTo>
                    <a:pt x="236" y="2548"/>
                  </a:lnTo>
                  <a:lnTo>
                    <a:pt x="515" y="2827"/>
                  </a:lnTo>
                  <a:lnTo>
                    <a:pt x="515" y="6315"/>
                  </a:lnTo>
                  <a:lnTo>
                    <a:pt x="515" y="6380"/>
                  </a:lnTo>
                  <a:lnTo>
                    <a:pt x="515" y="9869"/>
                  </a:lnTo>
                  <a:lnTo>
                    <a:pt x="236" y="10147"/>
                  </a:lnTo>
                  <a:lnTo>
                    <a:pt x="236" y="11025"/>
                  </a:lnTo>
                  <a:lnTo>
                    <a:pt x="1" y="12696"/>
                  </a:lnTo>
                  <a:lnTo>
                    <a:pt x="2057" y="12696"/>
                  </a:lnTo>
                  <a:lnTo>
                    <a:pt x="1821" y="11025"/>
                  </a:lnTo>
                  <a:lnTo>
                    <a:pt x="1821" y="10147"/>
                  </a:lnTo>
                  <a:lnTo>
                    <a:pt x="1542" y="9869"/>
                  </a:lnTo>
                  <a:lnTo>
                    <a:pt x="1542" y="6380"/>
                  </a:lnTo>
                  <a:lnTo>
                    <a:pt x="1542" y="6315"/>
                  </a:lnTo>
                  <a:lnTo>
                    <a:pt x="1542" y="2827"/>
                  </a:lnTo>
                  <a:lnTo>
                    <a:pt x="1821" y="2548"/>
                  </a:lnTo>
                  <a:lnTo>
                    <a:pt x="1821" y="1671"/>
                  </a:lnTo>
                  <a:lnTo>
                    <a:pt x="2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4"/>
            <p:cNvSpPr/>
            <p:nvPr/>
          </p:nvSpPr>
          <p:spPr>
            <a:xfrm>
              <a:off x="4271900" y="5127550"/>
              <a:ext cx="40475" cy="248600"/>
            </a:xfrm>
            <a:custGeom>
              <a:avLst/>
              <a:gdLst/>
              <a:ahLst/>
              <a:cxnLst/>
              <a:rect l="l" t="t" r="r" b="b"/>
              <a:pathLst>
                <a:path w="1619" h="9944" extrusionOk="0">
                  <a:moveTo>
                    <a:pt x="41" y="0"/>
                  </a:moveTo>
                  <a:cubicBezTo>
                    <a:pt x="39" y="0"/>
                    <a:pt x="37" y="0"/>
                    <a:pt x="35" y="1"/>
                  </a:cubicBezTo>
                  <a:cubicBezTo>
                    <a:pt x="14" y="4"/>
                    <a:pt x="1" y="23"/>
                    <a:pt x="3" y="43"/>
                  </a:cubicBezTo>
                  <a:lnTo>
                    <a:pt x="223" y="1600"/>
                  </a:lnTo>
                  <a:lnTo>
                    <a:pt x="223" y="2507"/>
                  </a:lnTo>
                  <a:cubicBezTo>
                    <a:pt x="223" y="2516"/>
                    <a:pt x="226" y="2525"/>
                    <a:pt x="232" y="2531"/>
                  </a:cubicBezTo>
                  <a:lnTo>
                    <a:pt x="516" y="2877"/>
                  </a:lnTo>
                  <a:lnTo>
                    <a:pt x="516" y="9906"/>
                  </a:lnTo>
                  <a:cubicBezTo>
                    <a:pt x="516" y="9926"/>
                    <a:pt x="533" y="9943"/>
                    <a:pt x="554" y="9943"/>
                  </a:cubicBezTo>
                  <a:cubicBezTo>
                    <a:pt x="574" y="9943"/>
                    <a:pt x="591" y="9926"/>
                    <a:pt x="591" y="9906"/>
                  </a:cubicBezTo>
                  <a:lnTo>
                    <a:pt x="591" y="2900"/>
                  </a:lnTo>
                  <a:lnTo>
                    <a:pt x="1581" y="2900"/>
                  </a:lnTo>
                  <a:cubicBezTo>
                    <a:pt x="1602" y="2900"/>
                    <a:pt x="1619" y="2884"/>
                    <a:pt x="1619" y="2864"/>
                  </a:cubicBezTo>
                  <a:cubicBezTo>
                    <a:pt x="1619" y="2843"/>
                    <a:pt x="1602" y="2826"/>
                    <a:pt x="1581" y="2826"/>
                  </a:cubicBezTo>
                  <a:lnTo>
                    <a:pt x="571" y="2826"/>
                  </a:lnTo>
                  <a:lnTo>
                    <a:pt x="297" y="2494"/>
                  </a:lnTo>
                  <a:lnTo>
                    <a:pt x="297" y="1594"/>
                  </a:lnTo>
                  <a:lnTo>
                    <a:pt x="76"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4"/>
            <p:cNvSpPr/>
            <p:nvPr/>
          </p:nvSpPr>
          <p:spPr>
            <a:xfrm>
              <a:off x="4159375" y="5128475"/>
              <a:ext cx="51400" cy="317400"/>
            </a:xfrm>
            <a:custGeom>
              <a:avLst/>
              <a:gdLst/>
              <a:ahLst/>
              <a:cxnLst/>
              <a:rect l="l" t="t" r="r" b="b"/>
              <a:pathLst>
                <a:path w="2056" h="12696" extrusionOk="0">
                  <a:moveTo>
                    <a:pt x="1" y="0"/>
                  </a:moveTo>
                  <a:lnTo>
                    <a:pt x="236" y="1671"/>
                  </a:lnTo>
                  <a:lnTo>
                    <a:pt x="236" y="2548"/>
                  </a:lnTo>
                  <a:lnTo>
                    <a:pt x="514" y="2827"/>
                  </a:lnTo>
                  <a:lnTo>
                    <a:pt x="514" y="6315"/>
                  </a:lnTo>
                  <a:lnTo>
                    <a:pt x="514" y="6380"/>
                  </a:lnTo>
                  <a:lnTo>
                    <a:pt x="514" y="9869"/>
                  </a:lnTo>
                  <a:lnTo>
                    <a:pt x="236" y="10147"/>
                  </a:lnTo>
                  <a:lnTo>
                    <a:pt x="236"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4"/>
            <p:cNvSpPr/>
            <p:nvPr/>
          </p:nvSpPr>
          <p:spPr>
            <a:xfrm>
              <a:off x="4158375" y="5127550"/>
              <a:ext cx="40475" cy="248600"/>
            </a:xfrm>
            <a:custGeom>
              <a:avLst/>
              <a:gdLst/>
              <a:ahLst/>
              <a:cxnLst/>
              <a:rect l="l" t="t" r="r" b="b"/>
              <a:pathLst>
                <a:path w="1619" h="9944" extrusionOk="0">
                  <a:moveTo>
                    <a:pt x="41" y="0"/>
                  </a:moveTo>
                  <a:cubicBezTo>
                    <a:pt x="39" y="0"/>
                    <a:pt x="37" y="0"/>
                    <a:pt x="35" y="1"/>
                  </a:cubicBezTo>
                  <a:cubicBezTo>
                    <a:pt x="15" y="4"/>
                    <a:pt x="1" y="23"/>
                    <a:pt x="4" y="43"/>
                  </a:cubicBezTo>
                  <a:lnTo>
                    <a:pt x="223" y="1600"/>
                  </a:lnTo>
                  <a:lnTo>
                    <a:pt x="223" y="2507"/>
                  </a:lnTo>
                  <a:cubicBezTo>
                    <a:pt x="223" y="2516"/>
                    <a:pt x="226" y="2525"/>
                    <a:pt x="232" y="2531"/>
                  </a:cubicBezTo>
                  <a:lnTo>
                    <a:pt x="517" y="2877"/>
                  </a:lnTo>
                  <a:lnTo>
                    <a:pt x="517" y="9906"/>
                  </a:lnTo>
                  <a:cubicBezTo>
                    <a:pt x="517" y="9926"/>
                    <a:pt x="534" y="9943"/>
                    <a:pt x="554" y="9943"/>
                  </a:cubicBezTo>
                  <a:cubicBezTo>
                    <a:pt x="574" y="9943"/>
                    <a:pt x="591" y="9926"/>
                    <a:pt x="591" y="9906"/>
                  </a:cubicBezTo>
                  <a:lnTo>
                    <a:pt x="591" y="2900"/>
                  </a:lnTo>
                  <a:lnTo>
                    <a:pt x="1582" y="2900"/>
                  </a:lnTo>
                  <a:cubicBezTo>
                    <a:pt x="1602" y="2900"/>
                    <a:pt x="1619" y="2884"/>
                    <a:pt x="1619" y="2864"/>
                  </a:cubicBezTo>
                  <a:cubicBezTo>
                    <a:pt x="1619" y="2843"/>
                    <a:pt x="1602" y="2826"/>
                    <a:pt x="1582" y="2826"/>
                  </a:cubicBezTo>
                  <a:lnTo>
                    <a:pt x="572" y="2826"/>
                  </a:lnTo>
                  <a:lnTo>
                    <a:pt x="297" y="2494"/>
                  </a:lnTo>
                  <a:lnTo>
                    <a:pt x="297" y="1594"/>
                  </a:lnTo>
                  <a:lnTo>
                    <a:pt x="77"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4"/>
            <p:cNvSpPr/>
            <p:nvPr/>
          </p:nvSpPr>
          <p:spPr>
            <a:xfrm>
              <a:off x="4663350" y="5128475"/>
              <a:ext cx="51400" cy="317400"/>
            </a:xfrm>
            <a:custGeom>
              <a:avLst/>
              <a:gdLst/>
              <a:ahLst/>
              <a:cxnLst/>
              <a:rect l="l" t="t" r="r" b="b"/>
              <a:pathLst>
                <a:path w="2056" h="12696" extrusionOk="0">
                  <a:moveTo>
                    <a:pt x="1" y="0"/>
                  </a:moveTo>
                  <a:lnTo>
                    <a:pt x="237" y="1671"/>
                  </a:lnTo>
                  <a:lnTo>
                    <a:pt x="237" y="2548"/>
                  </a:lnTo>
                  <a:lnTo>
                    <a:pt x="514" y="2827"/>
                  </a:lnTo>
                  <a:lnTo>
                    <a:pt x="514" y="6315"/>
                  </a:lnTo>
                  <a:lnTo>
                    <a:pt x="514" y="6380"/>
                  </a:lnTo>
                  <a:lnTo>
                    <a:pt x="514" y="9869"/>
                  </a:lnTo>
                  <a:lnTo>
                    <a:pt x="237" y="10147"/>
                  </a:lnTo>
                  <a:lnTo>
                    <a:pt x="237"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4"/>
            <p:cNvSpPr/>
            <p:nvPr/>
          </p:nvSpPr>
          <p:spPr>
            <a:xfrm>
              <a:off x="4675275" y="5127550"/>
              <a:ext cx="40475" cy="248600"/>
            </a:xfrm>
            <a:custGeom>
              <a:avLst/>
              <a:gdLst/>
              <a:ahLst/>
              <a:cxnLst/>
              <a:rect l="l" t="t" r="r" b="b"/>
              <a:pathLst>
                <a:path w="1619" h="9944" extrusionOk="0">
                  <a:moveTo>
                    <a:pt x="1579" y="0"/>
                  </a:moveTo>
                  <a:cubicBezTo>
                    <a:pt x="1561" y="0"/>
                    <a:pt x="1545" y="14"/>
                    <a:pt x="1542" y="32"/>
                  </a:cubicBezTo>
                  <a:lnTo>
                    <a:pt x="1322" y="1594"/>
                  </a:lnTo>
                  <a:lnTo>
                    <a:pt x="1322" y="2494"/>
                  </a:lnTo>
                  <a:lnTo>
                    <a:pt x="1048" y="2826"/>
                  </a:lnTo>
                  <a:lnTo>
                    <a:pt x="37" y="2826"/>
                  </a:lnTo>
                  <a:cubicBezTo>
                    <a:pt x="17" y="2826"/>
                    <a:pt x="1" y="2843"/>
                    <a:pt x="1" y="2864"/>
                  </a:cubicBezTo>
                  <a:cubicBezTo>
                    <a:pt x="1" y="2884"/>
                    <a:pt x="17" y="2900"/>
                    <a:pt x="37" y="2900"/>
                  </a:cubicBezTo>
                  <a:lnTo>
                    <a:pt x="1029" y="2900"/>
                  </a:lnTo>
                  <a:lnTo>
                    <a:pt x="1029" y="9906"/>
                  </a:lnTo>
                  <a:cubicBezTo>
                    <a:pt x="1029" y="9926"/>
                    <a:pt x="1045" y="9943"/>
                    <a:pt x="1065" y="9943"/>
                  </a:cubicBezTo>
                  <a:cubicBezTo>
                    <a:pt x="1085" y="9943"/>
                    <a:pt x="1102" y="9926"/>
                    <a:pt x="1102" y="9906"/>
                  </a:cubicBezTo>
                  <a:lnTo>
                    <a:pt x="1102" y="2877"/>
                  </a:lnTo>
                  <a:lnTo>
                    <a:pt x="1388" y="2531"/>
                  </a:lnTo>
                  <a:cubicBezTo>
                    <a:pt x="1393" y="2525"/>
                    <a:pt x="1396" y="2516"/>
                    <a:pt x="1396" y="2507"/>
                  </a:cubicBezTo>
                  <a:lnTo>
                    <a:pt x="1396" y="1600"/>
                  </a:lnTo>
                  <a:lnTo>
                    <a:pt x="1616" y="43"/>
                  </a:lnTo>
                  <a:cubicBezTo>
                    <a:pt x="1619" y="23"/>
                    <a:pt x="1605" y="4"/>
                    <a:pt x="1584" y="1"/>
                  </a:cubicBezTo>
                  <a:cubicBezTo>
                    <a:pt x="1583" y="0"/>
                    <a:pt x="1581" y="0"/>
                    <a:pt x="1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4"/>
            <p:cNvSpPr/>
            <p:nvPr/>
          </p:nvSpPr>
          <p:spPr>
            <a:xfrm>
              <a:off x="4776900" y="5128475"/>
              <a:ext cx="51400" cy="317400"/>
            </a:xfrm>
            <a:custGeom>
              <a:avLst/>
              <a:gdLst/>
              <a:ahLst/>
              <a:cxnLst/>
              <a:rect l="l" t="t" r="r" b="b"/>
              <a:pathLst>
                <a:path w="2056" h="12696" extrusionOk="0">
                  <a:moveTo>
                    <a:pt x="0" y="0"/>
                  </a:moveTo>
                  <a:lnTo>
                    <a:pt x="236" y="1671"/>
                  </a:lnTo>
                  <a:lnTo>
                    <a:pt x="236" y="2548"/>
                  </a:lnTo>
                  <a:lnTo>
                    <a:pt x="514" y="2827"/>
                  </a:lnTo>
                  <a:lnTo>
                    <a:pt x="514" y="6315"/>
                  </a:lnTo>
                  <a:lnTo>
                    <a:pt x="514" y="6380"/>
                  </a:lnTo>
                  <a:lnTo>
                    <a:pt x="514" y="9869"/>
                  </a:lnTo>
                  <a:lnTo>
                    <a:pt x="236" y="10147"/>
                  </a:lnTo>
                  <a:lnTo>
                    <a:pt x="236" y="11025"/>
                  </a:lnTo>
                  <a:lnTo>
                    <a:pt x="0" y="12696"/>
                  </a:lnTo>
                  <a:lnTo>
                    <a:pt x="2055" y="12696"/>
                  </a:lnTo>
                  <a:lnTo>
                    <a:pt x="1819" y="11025"/>
                  </a:lnTo>
                  <a:lnTo>
                    <a:pt x="1819" y="10147"/>
                  </a:lnTo>
                  <a:lnTo>
                    <a:pt x="1542" y="9869"/>
                  </a:lnTo>
                  <a:lnTo>
                    <a:pt x="1542" y="6380"/>
                  </a:lnTo>
                  <a:lnTo>
                    <a:pt x="1542" y="6315"/>
                  </a:lnTo>
                  <a:lnTo>
                    <a:pt x="1542" y="2827"/>
                  </a:lnTo>
                  <a:lnTo>
                    <a:pt x="1819" y="2548"/>
                  </a:lnTo>
                  <a:lnTo>
                    <a:pt x="1819" y="1671"/>
                  </a:lnTo>
                  <a:lnTo>
                    <a:pt x="2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4"/>
            <p:cNvSpPr/>
            <p:nvPr/>
          </p:nvSpPr>
          <p:spPr>
            <a:xfrm>
              <a:off x="4788800" y="5127550"/>
              <a:ext cx="40450" cy="248600"/>
            </a:xfrm>
            <a:custGeom>
              <a:avLst/>
              <a:gdLst/>
              <a:ahLst/>
              <a:cxnLst/>
              <a:rect l="l" t="t" r="r" b="b"/>
              <a:pathLst>
                <a:path w="1618" h="9944" extrusionOk="0">
                  <a:moveTo>
                    <a:pt x="1578" y="0"/>
                  </a:moveTo>
                  <a:cubicBezTo>
                    <a:pt x="1560" y="0"/>
                    <a:pt x="1544" y="14"/>
                    <a:pt x="1542" y="32"/>
                  </a:cubicBezTo>
                  <a:lnTo>
                    <a:pt x="1321" y="1594"/>
                  </a:lnTo>
                  <a:lnTo>
                    <a:pt x="1321" y="2494"/>
                  </a:lnTo>
                  <a:lnTo>
                    <a:pt x="1048" y="2826"/>
                  </a:lnTo>
                  <a:lnTo>
                    <a:pt x="38" y="2826"/>
                  </a:lnTo>
                  <a:cubicBezTo>
                    <a:pt x="18" y="2826"/>
                    <a:pt x="1" y="2843"/>
                    <a:pt x="1" y="2864"/>
                  </a:cubicBezTo>
                  <a:cubicBezTo>
                    <a:pt x="1" y="2884"/>
                    <a:pt x="16" y="2900"/>
                    <a:pt x="38" y="2900"/>
                  </a:cubicBezTo>
                  <a:lnTo>
                    <a:pt x="1028" y="2900"/>
                  </a:lnTo>
                  <a:lnTo>
                    <a:pt x="1028" y="9906"/>
                  </a:lnTo>
                  <a:cubicBezTo>
                    <a:pt x="1028" y="9926"/>
                    <a:pt x="1044" y="9943"/>
                    <a:pt x="1064" y="9943"/>
                  </a:cubicBezTo>
                  <a:cubicBezTo>
                    <a:pt x="1086" y="9943"/>
                    <a:pt x="1102" y="9926"/>
                    <a:pt x="1102" y="9906"/>
                  </a:cubicBezTo>
                  <a:lnTo>
                    <a:pt x="1102" y="2877"/>
                  </a:lnTo>
                  <a:lnTo>
                    <a:pt x="1387" y="2531"/>
                  </a:lnTo>
                  <a:cubicBezTo>
                    <a:pt x="1392" y="2525"/>
                    <a:pt x="1396" y="2516"/>
                    <a:pt x="1396" y="2507"/>
                  </a:cubicBezTo>
                  <a:lnTo>
                    <a:pt x="1396" y="1600"/>
                  </a:lnTo>
                  <a:lnTo>
                    <a:pt x="1616" y="43"/>
                  </a:lnTo>
                  <a:cubicBezTo>
                    <a:pt x="1618" y="23"/>
                    <a:pt x="1605" y="4"/>
                    <a:pt x="1583" y="1"/>
                  </a:cubicBezTo>
                  <a:cubicBezTo>
                    <a:pt x="1582" y="0"/>
                    <a:pt x="1580" y="0"/>
                    <a:pt x="1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4"/>
            <p:cNvSpPr/>
            <p:nvPr/>
          </p:nvSpPr>
          <p:spPr>
            <a:xfrm>
              <a:off x="4033100" y="5331600"/>
              <a:ext cx="934800" cy="144350"/>
            </a:xfrm>
            <a:custGeom>
              <a:avLst/>
              <a:gdLst/>
              <a:ahLst/>
              <a:cxnLst/>
              <a:rect l="l" t="t" r="r" b="b"/>
              <a:pathLst>
                <a:path w="37392" h="5774" extrusionOk="0">
                  <a:moveTo>
                    <a:pt x="2577" y="961"/>
                  </a:moveTo>
                  <a:lnTo>
                    <a:pt x="2577" y="3398"/>
                  </a:lnTo>
                  <a:lnTo>
                    <a:pt x="2767" y="3509"/>
                  </a:lnTo>
                  <a:cubicBezTo>
                    <a:pt x="2767" y="3509"/>
                    <a:pt x="2577" y="3668"/>
                    <a:pt x="2577" y="4049"/>
                  </a:cubicBezTo>
                  <a:cubicBezTo>
                    <a:pt x="2577" y="4049"/>
                    <a:pt x="2544" y="4557"/>
                    <a:pt x="2767" y="4557"/>
                  </a:cubicBezTo>
                  <a:lnTo>
                    <a:pt x="548" y="4557"/>
                  </a:lnTo>
                  <a:cubicBezTo>
                    <a:pt x="771" y="4557"/>
                    <a:pt x="739" y="4049"/>
                    <a:pt x="739" y="4049"/>
                  </a:cubicBezTo>
                  <a:cubicBezTo>
                    <a:pt x="739" y="3668"/>
                    <a:pt x="548" y="3509"/>
                    <a:pt x="548" y="3509"/>
                  </a:cubicBezTo>
                  <a:lnTo>
                    <a:pt x="739" y="3398"/>
                  </a:lnTo>
                  <a:lnTo>
                    <a:pt x="739" y="961"/>
                  </a:lnTo>
                  <a:close/>
                  <a:moveTo>
                    <a:pt x="5013" y="961"/>
                  </a:moveTo>
                  <a:lnTo>
                    <a:pt x="5013" y="3398"/>
                  </a:lnTo>
                  <a:lnTo>
                    <a:pt x="5203" y="3509"/>
                  </a:lnTo>
                  <a:cubicBezTo>
                    <a:pt x="5203" y="3509"/>
                    <a:pt x="5013" y="3668"/>
                    <a:pt x="5013" y="4049"/>
                  </a:cubicBezTo>
                  <a:cubicBezTo>
                    <a:pt x="5013" y="4049"/>
                    <a:pt x="4981" y="4557"/>
                    <a:pt x="5203" y="4557"/>
                  </a:cubicBezTo>
                  <a:lnTo>
                    <a:pt x="3052" y="4557"/>
                  </a:lnTo>
                  <a:cubicBezTo>
                    <a:pt x="3275" y="4557"/>
                    <a:pt x="3242" y="4049"/>
                    <a:pt x="3242" y="4049"/>
                  </a:cubicBezTo>
                  <a:cubicBezTo>
                    <a:pt x="3242" y="3668"/>
                    <a:pt x="3052" y="3509"/>
                    <a:pt x="3052" y="3509"/>
                  </a:cubicBezTo>
                  <a:lnTo>
                    <a:pt x="3242" y="3398"/>
                  </a:lnTo>
                  <a:lnTo>
                    <a:pt x="3242" y="961"/>
                  </a:lnTo>
                  <a:close/>
                  <a:moveTo>
                    <a:pt x="7516" y="961"/>
                  </a:moveTo>
                  <a:lnTo>
                    <a:pt x="7516" y="3398"/>
                  </a:lnTo>
                  <a:lnTo>
                    <a:pt x="7707" y="3509"/>
                  </a:lnTo>
                  <a:cubicBezTo>
                    <a:pt x="7707" y="3509"/>
                    <a:pt x="7516" y="3668"/>
                    <a:pt x="7516" y="4049"/>
                  </a:cubicBezTo>
                  <a:cubicBezTo>
                    <a:pt x="7516" y="4049"/>
                    <a:pt x="7484" y="4557"/>
                    <a:pt x="7707" y="4557"/>
                  </a:cubicBezTo>
                  <a:lnTo>
                    <a:pt x="5490" y="4557"/>
                  </a:lnTo>
                  <a:cubicBezTo>
                    <a:pt x="5712" y="4557"/>
                    <a:pt x="5680" y="4049"/>
                    <a:pt x="5680" y="4049"/>
                  </a:cubicBezTo>
                  <a:cubicBezTo>
                    <a:pt x="5680" y="3668"/>
                    <a:pt x="5490" y="3509"/>
                    <a:pt x="5490" y="3509"/>
                  </a:cubicBezTo>
                  <a:lnTo>
                    <a:pt x="5680" y="3398"/>
                  </a:lnTo>
                  <a:lnTo>
                    <a:pt x="5680" y="961"/>
                  </a:lnTo>
                  <a:close/>
                  <a:moveTo>
                    <a:pt x="9717" y="961"/>
                  </a:moveTo>
                  <a:lnTo>
                    <a:pt x="9717" y="3398"/>
                  </a:lnTo>
                  <a:lnTo>
                    <a:pt x="9907" y="3509"/>
                  </a:lnTo>
                  <a:cubicBezTo>
                    <a:pt x="9907" y="3509"/>
                    <a:pt x="9717" y="3668"/>
                    <a:pt x="9717" y="4049"/>
                  </a:cubicBezTo>
                  <a:cubicBezTo>
                    <a:pt x="9717" y="4049"/>
                    <a:pt x="9685" y="4557"/>
                    <a:pt x="9907" y="4557"/>
                  </a:cubicBezTo>
                  <a:lnTo>
                    <a:pt x="7992" y="4557"/>
                  </a:lnTo>
                  <a:cubicBezTo>
                    <a:pt x="8215" y="4557"/>
                    <a:pt x="8182" y="4049"/>
                    <a:pt x="8182" y="4049"/>
                  </a:cubicBezTo>
                  <a:cubicBezTo>
                    <a:pt x="8182" y="3668"/>
                    <a:pt x="7992" y="3509"/>
                    <a:pt x="7992" y="3509"/>
                  </a:cubicBezTo>
                  <a:lnTo>
                    <a:pt x="8182" y="3398"/>
                  </a:lnTo>
                  <a:lnTo>
                    <a:pt x="8182" y="961"/>
                  </a:lnTo>
                  <a:close/>
                  <a:moveTo>
                    <a:pt x="12220" y="961"/>
                  </a:moveTo>
                  <a:lnTo>
                    <a:pt x="12220" y="3398"/>
                  </a:lnTo>
                  <a:lnTo>
                    <a:pt x="12410" y="3509"/>
                  </a:lnTo>
                  <a:cubicBezTo>
                    <a:pt x="12410" y="3509"/>
                    <a:pt x="12220" y="3668"/>
                    <a:pt x="12220" y="4049"/>
                  </a:cubicBezTo>
                  <a:cubicBezTo>
                    <a:pt x="12220" y="4049"/>
                    <a:pt x="12188" y="4557"/>
                    <a:pt x="12410" y="4557"/>
                  </a:cubicBezTo>
                  <a:lnTo>
                    <a:pt x="10193" y="4557"/>
                  </a:lnTo>
                  <a:cubicBezTo>
                    <a:pt x="10415" y="4557"/>
                    <a:pt x="10383" y="4049"/>
                    <a:pt x="10383" y="4049"/>
                  </a:cubicBezTo>
                  <a:cubicBezTo>
                    <a:pt x="10383" y="3668"/>
                    <a:pt x="10193" y="3509"/>
                    <a:pt x="10193" y="3509"/>
                  </a:cubicBezTo>
                  <a:lnTo>
                    <a:pt x="10383" y="3398"/>
                  </a:lnTo>
                  <a:lnTo>
                    <a:pt x="10383" y="961"/>
                  </a:lnTo>
                  <a:close/>
                  <a:moveTo>
                    <a:pt x="14656" y="961"/>
                  </a:moveTo>
                  <a:lnTo>
                    <a:pt x="14656" y="3398"/>
                  </a:lnTo>
                  <a:lnTo>
                    <a:pt x="14847" y="3509"/>
                  </a:lnTo>
                  <a:cubicBezTo>
                    <a:pt x="14847" y="3509"/>
                    <a:pt x="14656" y="3668"/>
                    <a:pt x="14656" y="4049"/>
                  </a:cubicBezTo>
                  <a:cubicBezTo>
                    <a:pt x="14656" y="4049"/>
                    <a:pt x="14625" y="4557"/>
                    <a:pt x="14847" y="4557"/>
                  </a:cubicBezTo>
                  <a:lnTo>
                    <a:pt x="12696" y="4557"/>
                  </a:lnTo>
                  <a:cubicBezTo>
                    <a:pt x="12918" y="4557"/>
                    <a:pt x="12887" y="4049"/>
                    <a:pt x="12887" y="4049"/>
                  </a:cubicBezTo>
                  <a:cubicBezTo>
                    <a:pt x="12887" y="3668"/>
                    <a:pt x="12696" y="3509"/>
                    <a:pt x="12696" y="3509"/>
                  </a:cubicBezTo>
                  <a:lnTo>
                    <a:pt x="12887" y="3398"/>
                  </a:lnTo>
                  <a:lnTo>
                    <a:pt x="12887" y="961"/>
                  </a:lnTo>
                  <a:close/>
                  <a:moveTo>
                    <a:pt x="17160" y="961"/>
                  </a:moveTo>
                  <a:lnTo>
                    <a:pt x="17160" y="3398"/>
                  </a:lnTo>
                  <a:lnTo>
                    <a:pt x="17350" y="3509"/>
                  </a:lnTo>
                  <a:cubicBezTo>
                    <a:pt x="17350" y="3509"/>
                    <a:pt x="17160" y="3668"/>
                    <a:pt x="17160" y="4049"/>
                  </a:cubicBezTo>
                  <a:cubicBezTo>
                    <a:pt x="17160" y="4049"/>
                    <a:pt x="17128" y="4557"/>
                    <a:pt x="17350" y="4557"/>
                  </a:cubicBezTo>
                  <a:lnTo>
                    <a:pt x="15133" y="4557"/>
                  </a:lnTo>
                  <a:cubicBezTo>
                    <a:pt x="15355" y="4557"/>
                    <a:pt x="15323" y="4049"/>
                    <a:pt x="15323" y="4049"/>
                  </a:cubicBezTo>
                  <a:cubicBezTo>
                    <a:pt x="15323" y="3668"/>
                    <a:pt x="15133" y="3509"/>
                    <a:pt x="15133" y="3509"/>
                  </a:cubicBezTo>
                  <a:lnTo>
                    <a:pt x="15323" y="3398"/>
                  </a:lnTo>
                  <a:lnTo>
                    <a:pt x="15323" y="961"/>
                  </a:lnTo>
                  <a:close/>
                  <a:moveTo>
                    <a:pt x="19414" y="961"/>
                  </a:moveTo>
                  <a:lnTo>
                    <a:pt x="19414" y="3398"/>
                  </a:lnTo>
                  <a:lnTo>
                    <a:pt x="19605" y="3509"/>
                  </a:lnTo>
                  <a:cubicBezTo>
                    <a:pt x="19605" y="3509"/>
                    <a:pt x="19414" y="3668"/>
                    <a:pt x="19414" y="4049"/>
                  </a:cubicBezTo>
                  <a:cubicBezTo>
                    <a:pt x="19414" y="4049"/>
                    <a:pt x="19383" y="4557"/>
                    <a:pt x="19605" y="4557"/>
                  </a:cubicBezTo>
                  <a:lnTo>
                    <a:pt x="17636" y="4557"/>
                  </a:lnTo>
                  <a:cubicBezTo>
                    <a:pt x="17858" y="4557"/>
                    <a:pt x="17827" y="4049"/>
                    <a:pt x="17827" y="4049"/>
                  </a:cubicBezTo>
                  <a:cubicBezTo>
                    <a:pt x="17827" y="3668"/>
                    <a:pt x="17636" y="3509"/>
                    <a:pt x="17636" y="3509"/>
                  </a:cubicBezTo>
                  <a:lnTo>
                    <a:pt x="17827" y="3398"/>
                  </a:lnTo>
                  <a:lnTo>
                    <a:pt x="17827" y="961"/>
                  </a:lnTo>
                  <a:close/>
                  <a:moveTo>
                    <a:pt x="21918" y="961"/>
                  </a:moveTo>
                  <a:lnTo>
                    <a:pt x="21918" y="3398"/>
                  </a:lnTo>
                  <a:lnTo>
                    <a:pt x="22108" y="3509"/>
                  </a:lnTo>
                  <a:cubicBezTo>
                    <a:pt x="22108" y="3509"/>
                    <a:pt x="21918" y="3668"/>
                    <a:pt x="21918" y="4049"/>
                  </a:cubicBezTo>
                  <a:cubicBezTo>
                    <a:pt x="21918" y="4049"/>
                    <a:pt x="21886" y="4557"/>
                    <a:pt x="22108" y="4557"/>
                  </a:cubicBezTo>
                  <a:lnTo>
                    <a:pt x="19891" y="4557"/>
                  </a:lnTo>
                  <a:cubicBezTo>
                    <a:pt x="20113" y="4557"/>
                    <a:pt x="20081" y="4049"/>
                    <a:pt x="20081" y="4049"/>
                  </a:cubicBezTo>
                  <a:cubicBezTo>
                    <a:pt x="20081" y="3668"/>
                    <a:pt x="19891" y="3509"/>
                    <a:pt x="19891" y="3509"/>
                  </a:cubicBezTo>
                  <a:lnTo>
                    <a:pt x="20081" y="3398"/>
                  </a:lnTo>
                  <a:lnTo>
                    <a:pt x="20081" y="961"/>
                  </a:lnTo>
                  <a:close/>
                  <a:moveTo>
                    <a:pt x="24354" y="961"/>
                  </a:moveTo>
                  <a:lnTo>
                    <a:pt x="24354" y="3398"/>
                  </a:lnTo>
                  <a:lnTo>
                    <a:pt x="24545" y="3509"/>
                  </a:lnTo>
                  <a:cubicBezTo>
                    <a:pt x="24545" y="3509"/>
                    <a:pt x="24354" y="3668"/>
                    <a:pt x="24354" y="4049"/>
                  </a:cubicBezTo>
                  <a:cubicBezTo>
                    <a:pt x="24354" y="4049"/>
                    <a:pt x="24323" y="4557"/>
                    <a:pt x="24545" y="4557"/>
                  </a:cubicBezTo>
                  <a:lnTo>
                    <a:pt x="22394" y="4557"/>
                  </a:lnTo>
                  <a:cubicBezTo>
                    <a:pt x="22616" y="4557"/>
                    <a:pt x="22585" y="4049"/>
                    <a:pt x="22585" y="4049"/>
                  </a:cubicBezTo>
                  <a:cubicBezTo>
                    <a:pt x="22585" y="3668"/>
                    <a:pt x="22394" y="3509"/>
                    <a:pt x="22394" y="3509"/>
                  </a:cubicBezTo>
                  <a:lnTo>
                    <a:pt x="22585" y="3398"/>
                  </a:lnTo>
                  <a:lnTo>
                    <a:pt x="22585" y="961"/>
                  </a:lnTo>
                  <a:close/>
                  <a:moveTo>
                    <a:pt x="26858" y="961"/>
                  </a:moveTo>
                  <a:lnTo>
                    <a:pt x="26858" y="3398"/>
                  </a:lnTo>
                  <a:lnTo>
                    <a:pt x="27048" y="3509"/>
                  </a:lnTo>
                  <a:cubicBezTo>
                    <a:pt x="27048" y="3509"/>
                    <a:pt x="26858" y="3668"/>
                    <a:pt x="26858" y="4049"/>
                  </a:cubicBezTo>
                  <a:cubicBezTo>
                    <a:pt x="26858" y="4049"/>
                    <a:pt x="26826" y="4557"/>
                    <a:pt x="27048" y="4557"/>
                  </a:cubicBezTo>
                  <a:lnTo>
                    <a:pt x="24831" y="4557"/>
                  </a:lnTo>
                  <a:cubicBezTo>
                    <a:pt x="25053" y="4557"/>
                    <a:pt x="25021" y="4049"/>
                    <a:pt x="25021" y="4049"/>
                  </a:cubicBezTo>
                  <a:cubicBezTo>
                    <a:pt x="25021" y="3668"/>
                    <a:pt x="24831" y="3509"/>
                    <a:pt x="24831" y="3509"/>
                  </a:cubicBezTo>
                  <a:lnTo>
                    <a:pt x="25021" y="3398"/>
                  </a:lnTo>
                  <a:lnTo>
                    <a:pt x="25021" y="961"/>
                  </a:lnTo>
                  <a:close/>
                  <a:moveTo>
                    <a:pt x="29188" y="961"/>
                  </a:moveTo>
                  <a:lnTo>
                    <a:pt x="29188" y="3398"/>
                  </a:lnTo>
                  <a:lnTo>
                    <a:pt x="29379" y="3509"/>
                  </a:lnTo>
                  <a:cubicBezTo>
                    <a:pt x="29379" y="3509"/>
                    <a:pt x="29188" y="3668"/>
                    <a:pt x="29188" y="4049"/>
                  </a:cubicBezTo>
                  <a:cubicBezTo>
                    <a:pt x="29188" y="4049"/>
                    <a:pt x="29156" y="4557"/>
                    <a:pt x="29379" y="4557"/>
                  </a:cubicBezTo>
                  <a:lnTo>
                    <a:pt x="27334" y="4557"/>
                  </a:lnTo>
                  <a:cubicBezTo>
                    <a:pt x="27556" y="4557"/>
                    <a:pt x="27525" y="4049"/>
                    <a:pt x="27525" y="4049"/>
                  </a:cubicBezTo>
                  <a:cubicBezTo>
                    <a:pt x="27525" y="3668"/>
                    <a:pt x="27334" y="3509"/>
                    <a:pt x="27334" y="3509"/>
                  </a:cubicBezTo>
                  <a:lnTo>
                    <a:pt x="27525" y="3398"/>
                  </a:lnTo>
                  <a:lnTo>
                    <a:pt x="27525" y="961"/>
                  </a:lnTo>
                  <a:close/>
                  <a:moveTo>
                    <a:pt x="31691" y="961"/>
                  </a:moveTo>
                  <a:lnTo>
                    <a:pt x="31691" y="3398"/>
                  </a:lnTo>
                  <a:lnTo>
                    <a:pt x="31882" y="3509"/>
                  </a:lnTo>
                  <a:cubicBezTo>
                    <a:pt x="31882" y="3509"/>
                    <a:pt x="31691" y="3668"/>
                    <a:pt x="31691" y="4049"/>
                  </a:cubicBezTo>
                  <a:cubicBezTo>
                    <a:pt x="31691" y="4049"/>
                    <a:pt x="31659" y="4557"/>
                    <a:pt x="31882" y="4557"/>
                  </a:cubicBezTo>
                  <a:lnTo>
                    <a:pt x="29664" y="4557"/>
                  </a:lnTo>
                  <a:cubicBezTo>
                    <a:pt x="29887" y="4557"/>
                    <a:pt x="29854" y="4049"/>
                    <a:pt x="29854" y="4049"/>
                  </a:cubicBezTo>
                  <a:cubicBezTo>
                    <a:pt x="29854" y="3668"/>
                    <a:pt x="29664" y="3509"/>
                    <a:pt x="29664" y="3509"/>
                  </a:cubicBezTo>
                  <a:lnTo>
                    <a:pt x="29854" y="3398"/>
                  </a:lnTo>
                  <a:lnTo>
                    <a:pt x="29854" y="961"/>
                  </a:lnTo>
                  <a:close/>
                  <a:moveTo>
                    <a:pt x="34128" y="961"/>
                  </a:moveTo>
                  <a:lnTo>
                    <a:pt x="34128" y="3398"/>
                  </a:lnTo>
                  <a:lnTo>
                    <a:pt x="34318" y="3509"/>
                  </a:lnTo>
                  <a:cubicBezTo>
                    <a:pt x="34318" y="3509"/>
                    <a:pt x="34128" y="3668"/>
                    <a:pt x="34128" y="4049"/>
                  </a:cubicBezTo>
                  <a:cubicBezTo>
                    <a:pt x="34128" y="4049"/>
                    <a:pt x="34095" y="4557"/>
                    <a:pt x="34318" y="4557"/>
                  </a:cubicBezTo>
                  <a:lnTo>
                    <a:pt x="32167" y="4557"/>
                  </a:lnTo>
                  <a:cubicBezTo>
                    <a:pt x="32389" y="4557"/>
                    <a:pt x="32357" y="4049"/>
                    <a:pt x="32357" y="4049"/>
                  </a:cubicBezTo>
                  <a:cubicBezTo>
                    <a:pt x="32357" y="3668"/>
                    <a:pt x="32167" y="3509"/>
                    <a:pt x="32167" y="3509"/>
                  </a:cubicBezTo>
                  <a:lnTo>
                    <a:pt x="32357" y="3398"/>
                  </a:lnTo>
                  <a:lnTo>
                    <a:pt x="32357" y="961"/>
                  </a:lnTo>
                  <a:close/>
                  <a:moveTo>
                    <a:pt x="36632" y="961"/>
                  </a:moveTo>
                  <a:lnTo>
                    <a:pt x="36632" y="3398"/>
                  </a:lnTo>
                  <a:lnTo>
                    <a:pt x="36822" y="3509"/>
                  </a:lnTo>
                  <a:cubicBezTo>
                    <a:pt x="36822" y="3509"/>
                    <a:pt x="36632" y="3668"/>
                    <a:pt x="36632" y="4049"/>
                  </a:cubicBezTo>
                  <a:cubicBezTo>
                    <a:pt x="36632" y="4049"/>
                    <a:pt x="36599" y="4557"/>
                    <a:pt x="36822" y="4557"/>
                  </a:cubicBezTo>
                  <a:lnTo>
                    <a:pt x="34604" y="4557"/>
                  </a:lnTo>
                  <a:cubicBezTo>
                    <a:pt x="34827" y="4557"/>
                    <a:pt x="34794" y="4049"/>
                    <a:pt x="34794" y="4049"/>
                  </a:cubicBezTo>
                  <a:cubicBezTo>
                    <a:pt x="34794" y="3668"/>
                    <a:pt x="34604" y="3509"/>
                    <a:pt x="34604" y="3509"/>
                  </a:cubicBezTo>
                  <a:lnTo>
                    <a:pt x="34794" y="3398"/>
                  </a:lnTo>
                  <a:lnTo>
                    <a:pt x="34794" y="961"/>
                  </a:lnTo>
                  <a:close/>
                  <a:moveTo>
                    <a:pt x="403" y="1"/>
                  </a:moveTo>
                  <a:cubicBezTo>
                    <a:pt x="229" y="1"/>
                    <a:pt x="90" y="141"/>
                    <a:pt x="90" y="313"/>
                  </a:cubicBezTo>
                  <a:cubicBezTo>
                    <a:pt x="90" y="395"/>
                    <a:pt x="123" y="469"/>
                    <a:pt x="174" y="525"/>
                  </a:cubicBezTo>
                  <a:lnTo>
                    <a:pt x="69" y="525"/>
                  </a:lnTo>
                  <a:lnTo>
                    <a:pt x="69" y="672"/>
                  </a:lnTo>
                  <a:lnTo>
                    <a:pt x="0" y="672"/>
                  </a:lnTo>
                  <a:lnTo>
                    <a:pt x="0" y="961"/>
                  </a:lnTo>
                  <a:lnTo>
                    <a:pt x="69" y="961"/>
                  </a:lnTo>
                  <a:lnTo>
                    <a:pt x="69" y="3398"/>
                  </a:lnTo>
                  <a:lnTo>
                    <a:pt x="259" y="3509"/>
                  </a:lnTo>
                  <a:cubicBezTo>
                    <a:pt x="259" y="3509"/>
                    <a:pt x="69" y="3668"/>
                    <a:pt x="69" y="4049"/>
                  </a:cubicBezTo>
                  <a:cubicBezTo>
                    <a:pt x="69" y="4049"/>
                    <a:pt x="37" y="4557"/>
                    <a:pt x="259" y="4557"/>
                  </a:cubicBezTo>
                  <a:lnTo>
                    <a:pt x="0" y="4557"/>
                  </a:lnTo>
                  <a:lnTo>
                    <a:pt x="0" y="5773"/>
                  </a:lnTo>
                  <a:lnTo>
                    <a:pt x="37388" y="5773"/>
                  </a:lnTo>
                  <a:lnTo>
                    <a:pt x="37388" y="4557"/>
                  </a:lnTo>
                  <a:lnTo>
                    <a:pt x="37103" y="4557"/>
                  </a:lnTo>
                  <a:cubicBezTo>
                    <a:pt x="37325" y="4557"/>
                    <a:pt x="37294" y="4049"/>
                    <a:pt x="37294" y="4049"/>
                  </a:cubicBezTo>
                  <a:cubicBezTo>
                    <a:pt x="37294" y="3668"/>
                    <a:pt x="37103" y="3509"/>
                    <a:pt x="37103" y="3509"/>
                  </a:cubicBezTo>
                  <a:lnTo>
                    <a:pt x="37294" y="3398"/>
                  </a:lnTo>
                  <a:lnTo>
                    <a:pt x="37294" y="961"/>
                  </a:lnTo>
                  <a:lnTo>
                    <a:pt x="37392" y="961"/>
                  </a:lnTo>
                  <a:lnTo>
                    <a:pt x="37392" y="672"/>
                  </a:lnTo>
                  <a:lnTo>
                    <a:pt x="37297" y="672"/>
                  </a:lnTo>
                  <a:lnTo>
                    <a:pt x="37297" y="525"/>
                  </a:lnTo>
                  <a:lnTo>
                    <a:pt x="37193" y="525"/>
                  </a:lnTo>
                  <a:cubicBezTo>
                    <a:pt x="37244" y="469"/>
                    <a:pt x="37276" y="395"/>
                    <a:pt x="37276" y="313"/>
                  </a:cubicBezTo>
                  <a:cubicBezTo>
                    <a:pt x="37276" y="141"/>
                    <a:pt x="37137" y="1"/>
                    <a:pt x="36964" y="1"/>
                  </a:cubicBezTo>
                  <a:cubicBezTo>
                    <a:pt x="36792" y="1"/>
                    <a:pt x="36652" y="141"/>
                    <a:pt x="36652" y="313"/>
                  </a:cubicBezTo>
                  <a:cubicBezTo>
                    <a:pt x="36652" y="395"/>
                    <a:pt x="36684" y="469"/>
                    <a:pt x="36736" y="525"/>
                  </a:cubicBezTo>
                  <a:lnTo>
                    <a:pt x="36630" y="525"/>
                  </a:lnTo>
                  <a:lnTo>
                    <a:pt x="36630" y="672"/>
                  </a:lnTo>
                  <a:lnTo>
                    <a:pt x="34794" y="672"/>
                  </a:lnTo>
                  <a:lnTo>
                    <a:pt x="34794" y="525"/>
                  </a:lnTo>
                  <a:lnTo>
                    <a:pt x="34689" y="525"/>
                  </a:lnTo>
                  <a:cubicBezTo>
                    <a:pt x="34741" y="469"/>
                    <a:pt x="34773" y="395"/>
                    <a:pt x="34773" y="313"/>
                  </a:cubicBezTo>
                  <a:cubicBezTo>
                    <a:pt x="34773" y="141"/>
                    <a:pt x="34633" y="1"/>
                    <a:pt x="34461" y="1"/>
                  </a:cubicBezTo>
                  <a:cubicBezTo>
                    <a:pt x="34288" y="1"/>
                    <a:pt x="34149" y="141"/>
                    <a:pt x="34149" y="313"/>
                  </a:cubicBezTo>
                  <a:cubicBezTo>
                    <a:pt x="34149" y="395"/>
                    <a:pt x="34181" y="469"/>
                    <a:pt x="34232" y="525"/>
                  </a:cubicBezTo>
                  <a:lnTo>
                    <a:pt x="34128" y="525"/>
                  </a:lnTo>
                  <a:lnTo>
                    <a:pt x="34128" y="672"/>
                  </a:lnTo>
                  <a:lnTo>
                    <a:pt x="32357" y="672"/>
                  </a:lnTo>
                  <a:lnTo>
                    <a:pt x="32357" y="525"/>
                  </a:lnTo>
                  <a:lnTo>
                    <a:pt x="32252" y="525"/>
                  </a:lnTo>
                  <a:cubicBezTo>
                    <a:pt x="32304" y="469"/>
                    <a:pt x="32336" y="395"/>
                    <a:pt x="32336" y="313"/>
                  </a:cubicBezTo>
                  <a:cubicBezTo>
                    <a:pt x="32336" y="141"/>
                    <a:pt x="32196" y="1"/>
                    <a:pt x="32024" y="1"/>
                  </a:cubicBezTo>
                  <a:cubicBezTo>
                    <a:pt x="31852" y="1"/>
                    <a:pt x="31711" y="141"/>
                    <a:pt x="31711" y="313"/>
                  </a:cubicBezTo>
                  <a:cubicBezTo>
                    <a:pt x="31711" y="395"/>
                    <a:pt x="31744" y="469"/>
                    <a:pt x="31795" y="525"/>
                  </a:cubicBezTo>
                  <a:lnTo>
                    <a:pt x="31690" y="525"/>
                  </a:lnTo>
                  <a:lnTo>
                    <a:pt x="31690" y="672"/>
                  </a:lnTo>
                  <a:lnTo>
                    <a:pt x="29853" y="672"/>
                  </a:lnTo>
                  <a:lnTo>
                    <a:pt x="29853" y="525"/>
                  </a:lnTo>
                  <a:lnTo>
                    <a:pt x="29749" y="525"/>
                  </a:lnTo>
                  <a:cubicBezTo>
                    <a:pt x="29800" y="469"/>
                    <a:pt x="29832" y="395"/>
                    <a:pt x="29832" y="313"/>
                  </a:cubicBezTo>
                  <a:cubicBezTo>
                    <a:pt x="29832" y="141"/>
                    <a:pt x="29693" y="1"/>
                    <a:pt x="29520" y="1"/>
                  </a:cubicBezTo>
                  <a:cubicBezTo>
                    <a:pt x="29348" y="1"/>
                    <a:pt x="29208" y="141"/>
                    <a:pt x="29208" y="313"/>
                  </a:cubicBezTo>
                  <a:cubicBezTo>
                    <a:pt x="29208" y="395"/>
                    <a:pt x="29240" y="469"/>
                    <a:pt x="29292" y="525"/>
                  </a:cubicBezTo>
                  <a:lnTo>
                    <a:pt x="29186" y="525"/>
                  </a:lnTo>
                  <a:lnTo>
                    <a:pt x="29186" y="672"/>
                  </a:lnTo>
                  <a:lnTo>
                    <a:pt x="27524" y="672"/>
                  </a:lnTo>
                  <a:lnTo>
                    <a:pt x="27524" y="525"/>
                  </a:lnTo>
                  <a:lnTo>
                    <a:pt x="27418" y="525"/>
                  </a:lnTo>
                  <a:cubicBezTo>
                    <a:pt x="27470" y="469"/>
                    <a:pt x="27503" y="395"/>
                    <a:pt x="27503" y="313"/>
                  </a:cubicBezTo>
                  <a:cubicBezTo>
                    <a:pt x="27503" y="141"/>
                    <a:pt x="27363" y="1"/>
                    <a:pt x="27190" y="1"/>
                  </a:cubicBezTo>
                  <a:cubicBezTo>
                    <a:pt x="27018" y="1"/>
                    <a:pt x="26878" y="141"/>
                    <a:pt x="26878" y="313"/>
                  </a:cubicBezTo>
                  <a:cubicBezTo>
                    <a:pt x="26878" y="395"/>
                    <a:pt x="26910" y="469"/>
                    <a:pt x="26961" y="525"/>
                  </a:cubicBezTo>
                  <a:lnTo>
                    <a:pt x="26857" y="525"/>
                  </a:lnTo>
                  <a:lnTo>
                    <a:pt x="26857" y="672"/>
                  </a:lnTo>
                  <a:lnTo>
                    <a:pt x="25020" y="672"/>
                  </a:lnTo>
                  <a:lnTo>
                    <a:pt x="25020" y="525"/>
                  </a:lnTo>
                  <a:lnTo>
                    <a:pt x="24915" y="525"/>
                  </a:lnTo>
                  <a:cubicBezTo>
                    <a:pt x="24966" y="469"/>
                    <a:pt x="24999" y="395"/>
                    <a:pt x="24999" y="313"/>
                  </a:cubicBezTo>
                  <a:cubicBezTo>
                    <a:pt x="24999" y="141"/>
                    <a:pt x="24859" y="1"/>
                    <a:pt x="24686" y="1"/>
                  </a:cubicBezTo>
                  <a:cubicBezTo>
                    <a:pt x="24514" y="1"/>
                    <a:pt x="24374" y="141"/>
                    <a:pt x="24374" y="313"/>
                  </a:cubicBezTo>
                  <a:cubicBezTo>
                    <a:pt x="24374" y="395"/>
                    <a:pt x="24406" y="469"/>
                    <a:pt x="24459" y="525"/>
                  </a:cubicBezTo>
                  <a:lnTo>
                    <a:pt x="24353" y="525"/>
                  </a:lnTo>
                  <a:lnTo>
                    <a:pt x="24353" y="672"/>
                  </a:lnTo>
                  <a:lnTo>
                    <a:pt x="22583" y="672"/>
                  </a:lnTo>
                  <a:lnTo>
                    <a:pt x="22583" y="525"/>
                  </a:lnTo>
                  <a:lnTo>
                    <a:pt x="22478" y="525"/>
                  </a:lnTo>
                  <a:cubicBezTo>
                    <a:pt x="22529" y="469"/>
                    <a:pt x="22561" y="395"/>
                    <a:pt x="22561" y="313"/>
                  </a:cubicBezTo>
                  <a:cubicBezTo>
                    <a:pt x="22561" y="141"/>
                    <a:pt x="22423" y="1"/>
                    <a:pt x="22249" y="1"/>
                  </a:cubicBezTo>
                  <a:cubicBezTo>
                    <a:pt x="22077" y="1"/>
                    <a:pt x="21937" y="141"/>
                    <a:pt x="21937" y="313"/>
                  </a:cubicBezTo>
                  <a:cubicBezTo>
                    <a:pt x="21937" y="395"/>
                    <a:pt x="21969" y="469"/>
                    <a:pt x="22021" y="525"/>
                  </a:cubicBezTo>
                  <a:lnTo>
                    <a:pt x="21916" y="525"/>
                  </a:lnTo>
                  <a:lnTo>
                    <a:pt x="21916" y="672"/>
                  </a:lnTo>
                  <a:lnTo>
                    <a:pt x="20080" y="672"/>
                  </a:lnTo>
                  <a:lnTo>
                    <a:pt x="20080" y="525"/>
                  </a:lnTo>
                  <a:lnTo>
                    <a:pt x="19974" y="525"/>
                  </a:lnTo>
                  <a:cubicBezTo>
                    <a:pt x="20026" y="469"/>
                    <a:pt x="20059" y="395"/>
                    <a:pt x="20059" y="313"/>
                  </a:cubicBezTo>
                  <a:cubicBezTo>
                    <a:pt x="20059" y="141"/>
                    <a:pt x="19919" y="1"/>
                    <a:pt x="19746" y="1"/>
                  </a:cubicBezTo>
                  <a:cubicBezTo>
                    <a:pt x="19574" y="1"/>
                    <a:pt x="19434" y="141"/>
                    <a:pt x="19434" y="313"/>
                  </a:cubicBezTo>
                  <a:cubicBezTo>
                    <a:pt x="19434" y="395"/>
                    <a:pt x="19466" y="469"/>
                    <a:pt x="19517" y="525"/>
                  </a:cubicBezTo>
                  <a:lnTo>
                    <a:pt x="19413" y="525"/>
                  </a:lnTo>
                  <a:lnTo>
                    <a:pt x="19413" y="672"/>
                  </a:lnTo>
                  <a:lnTo>
                    <a:pt x="17825" y="672"/>
                  </a:lnTo>
                  <a:lnTo>
                    <a:pt x="17825" y="525"/>
                  </a:lnTo>
                  <a:lnTo>
                    <a:pt x="17719" y="525"/>
                  </a:lnTo>
                  <a:cubicBezTo>
                    <a:pt x="17771" y="469"/>
                    <a:pt x="17804" y="395"/>
                    <a:pt x="17804" y="313"/>
                  </a:cubicBezTo>
                  <a:cubicBezTo>
                    <a:pt x="17804" y="141"/>
                    <a:pt x="17664" y="1"/>
                    <a:pt x="17491" y="1"/>
                  </a:cubicBezTo>
                  <a:cubicBezTo>
                    <a:pt x="17319" y="1"/>
                    <a:pt x="17179" y="141"/>
                    <a:pt x="17179" y="313"/>
                  </a:cubicBezTo>
                  <a:cubicBezTo>
                    <a:pt x="17179" y="395"/>
                    <a:pt x="17211" y="469"/>
                    <a:pt x="17262" y="525"/>
                  </a:cubicBezTo>
                  <a:lnTo>
                    <a:pt x="17158" y="525"/>
                  </a:lnTo>
                  <a:lnTo>
                    <a:pt x="17158" y="672"/>
                  </a:lnTo>
                  <a:lnTo>
                    <a:pt x="15321" y="672"/>
                  </a:lnTo>
                  <a:lnTo>
                    <a:pt x="15321" y="525"/>
                  </a:lnTo>
                  <a:lnTo>
                    <a:pt x="15216" y="525"/>
                  </a:lnTo>
                  <a:cubicBezTo>
                    <a:pt x="15267" y="469"/>
                    <a:pt x="15300" y="395"/>
                    <a:pt x="15300" y="313"/>
                  </a:cubicBezTo>
                  <a:cubicBezTo>
                    <a:pt x="15300" y="141"/>
                    <a:pt x="15161" y="1"/>
                    <a:pt x="14987" y="1"/>
                  </a:cubicBezTo>
                  <a:cubicBezTo>
                    <a:pt x="14815" y="1"/>
                    <a:pt x="14675" y="141"/>
                    <a:pt x="14675" y="313"/>
                  </a:cubicBezTo>
                  <a:cubicBezTo>
                    <a:pt x="14675" y="395"/>
                    <a:pt x="14707" y="469"/>
                    <a:pt x="14760" y="525"/>
                  </a:cubicBezTo>
                  <a:lnTo>
                    <a:pt x="14654" y="525"/>
                  </a:lnTo>
                  <a:lnTo>
                    <a:pt x="14654" y="672"/>
                  </a:lnTo>
                  <a:lnTo>
                    <a:pt x="12885" y="672"/>
                  </a:lnTo>
                  <a:lnTo>
                    <a:pt x="12885" y="525"/>
                  </a:lnTo>
                  <a:lnTo>
                    <a:pt x="12779" y="525"/>
                  </a:lnTo>
                  <a:cubicBezTo>
                    <a:pt x="12831" y="469"/>
                    <a:pt x="12864" y="395"/>
                    <a:pt x="12864" y="313"/>
                  </a:cubicBezTo>
                  <a:cubicBezTo>
                    <a:pt x="12864" y="141"/>
                    <a:pt x="12724" y="1"/>
                    <a:pt x="12551" y="1"/>
                  </a:cubicBezTo>
                  <a:cubicBezTo>
                    <a:pt x="12378" y="1"/>
                    <a:pt x="12239" y="141"/>
                    <a:pt x="12239" y="313"/>
                  </a:cubicBezTo>
                  <a:cubicBezTo>
                    <a:pt x="12239" y="395"/>
                    <a:pt x="12271" y="469"/>
                    <a:pt x="12322" y="525"/>
                  </a:cubicBezTo>
                  <a:lnTo>
                    <a:pt x="12218" y="525"/>
                  </a:lnTo>
                  <a:lnTo>
                    <a:pt x="12218" y="672"/>
                  </a:lnTo>
                  <a:lnTo>
                    <a:pt x="10381" y="672"/>
                  </a:lnTo>
                  <a:lnTo>
                    <a:pt x="10381" y="525"/>
                  </a:lnTo>
                  <a:lnTo>
                    <a:pt x="10275" y="525"/>
                  </a:lnTo>
                  <a:cubicBezTo>
                    <a:pt x="10327" y="469"/>
                    <a:pt x="10360" y="395"/>
                    <a:pt x="10360" y="313"/>
                  </a:cubicBezTo>
                  <a:cubicBezTo>
                    <a:pt x="10360" y="141"/>
                    <a:pt x="10220" y="1"/>
                    <a:pt x="10047" y="1"/>
                  </a:cubicBezTo>
                  <a:cubicBezTo>
                    <a:pt x="9875" y="1"/>
                    <a:pt x="9735" y="141"/>
                    <a:pt x="9735" y="313"/>
                  </a:cubicBezTo>
                  <a:cubicBezTo>
                    <a:pt x="9735" y="395"/>
                    <a:pt x="9767" y="469"/>
                    <a:pt x="9818" y="525"/>
                  </a:cubicBezTo>
                  <a:lnTo>
                    <a:pt x="9714" y="525"/>
                  </a:lnTo>
                  <a:lnTo>
                    <a:pt x="9714" y="672"/>
                  </a:lnTo>
                  <a:lnTo>
                    <a:pt x="8180" y="672"/>
                  </a:lnTo>
                  <a:lnTo>
                    <a:pt x="8180" y="525"/>
                  </a:lnTo>
                  <a:lnTo>
                    <a:pt x="8075" y="525"/>
                  </a:lnTo>
                  <a:cubicBezTo>
                    <a:pt x="8127" y="469"/>
                    <a:pt x="8159" y="395"/>
                    <a:pt x="8159" y="313"/>
                  </a:cubicBezTo>
                  <a:cubicBezTo>
                    <a:pt x="8159" y="141"/>
                    <a:pt x="8019" y="1"/>
                    <a:pt x="7847" y="1"/>
                  </a:cubicBezTo>
                  <a:cubicBezTo>
                    <a:pt x="7673" y="1"/>
                    <a:pt x="7534" y="141"/>
                    <a:pt x="7534" y="313"/>
                  </a:cubicBezTo>
                  <a:cubicBezTo>
                    <a:pt x="7534" y="395"/>
                    <a:pt x="7567" y="469"/>
                    <a:pt x="7618" y="525"/>
                  </a:cubicBezTo>
                  <a:lnTo>
                    <a:pt x="7513" y="525"/>
                  </a:lnTo>
                  <a:lnTo>
                    <a:pt x="7513" y="672"/>
                  </a:lnTo>
                  <a:lnTo>
                    <a:pt x="5676" y="672"/>
                  </a:lnTo>
                  <a:lnTo>
                    <a:pt x="5676" y="525"/>
                  </a:lnTo>
                  <a:lnTo>
                    <a:pt x="5572" y="525"/>
                  </a:lnTo>
                  <a:cubicBezTo>
                    <a:pt x="5623" y="469"/>
                    <a:pt x="5655" y="395"/>
                    <a:pt x="5655" y="313"/>
                  </a:cubicBezTo>
                  <a:cubicBezTo>
                    <a:pt x="5655" y="141"/>
                    <a:pt x="5515" y="1"/>
                    <a:pt x="5343" y="1"/>
                  </a:cubicBezTo>
                  <a:cubicBezTo>
                    <a:pt x="5171" y="1"/>
                    <a:pt x="5031" y="141"/>
                    <a:pt x="5031" y="313"/>
                  </a:cubicBezTo>
                  <a:cubicBezTo>
                    <a:pt x="5031" y="395"/>
                    <a:pt x="5063" y="469"/>
                    <a:pt x="5115" y="525"/>
                  </a:cubicBezTo>
                  <a:lnTo>
                    <a:pt x="5009" y="525"/>
                  </a:lnTo>
                  <a:lnTo>
                    <a:pt x="5009" y="672"/>
                  </a:lnTo>
                  <a:lnTo>
                    <a:pt x="3239" y="672"/>
                  </a:lnTo>
                  <a:lnTo>
                    <a:pt x="3239" y="525"/>
                  </a:lnTo>
                  <a:lnTo>
                    <a:pt x="3135" y="525"/>
                  </a:lnTo>
                  <a:cubicBezTo>
                    <a:pt x="3186" y="469"/>
                    <a:pt x="3218" y="395"/>
                    <a:pt x="3218" y="313"/>
                  </a:cubicBezTo>
                  <a:cubicBezTo>
                    <a:pt x="3218" y="141"/>
                    <a:pt x="3079" y="1"/>
                    <a:pt x="2906" y="1"/>
                  </a:cubicBezTo>
                  <a:cubicBezTo>
                    <a:pt x="2733" y="1"/>
                    <a:pt x="2593" y="141"/>
                    <a:pt x="2593" y="313"/>
                  </a:cubicBezTo>
                  <a:cubicBezTo>
                    <a:pt x="2593" y="395"/>
                    <a:pt x="2625" y="469"/>
                    <a:pt x="2678" y="525"/>
                  </a:cubicBezTo>
                  <a:lnTo>
                    <a:pt x="2572" y="525"/>
                  </a:lnTo>
                  <a:lnTo>
                    <a:pt x="2572" y="672"/>
                  </a:lnTo>
                  <a:lnTo>
                    <a:pt x="736" y="672"/>
                  </a:lnTo>
                  <a:lnTo>
                    <a:pt x="736" y="525"/>
                  </a:lnTo>
                  <a:lnTo>
                    <a:pt x="631" y="525"/>
                  </a:lnTo>
                  <a:cubicBezTo>
                    <a:pt x="683" y="469"/>
                    <a:pt x="715" y="395"/>
                    <a:pt x="715" y="313"/>
                  </a:cubicBezTo>
                  <a:cubicBezTo>
                    <a:pt x="715" y="141"/>
                    <a:pt x="575"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9"/>
        <p:cNvGrpSpPr/>
        <p:nvPr/>
      </p:nvGrpSpPr>
      <p:grpSpPr>
        <a:xfrm>
          <a:off x="0" y="0"/>
          <a:ext cx="0" cy="0"/>
          <a:chOff x="0" y="0"/>
          <a:chExt cx="0" cy="0"/>
        </a:xfrm>
      </p:grpSpPr>
      <p:grpSp>
        <p:nvGrpSpPr>
          <p:cNvPr id="3510" name="Google Shape;3510;p44"/>
          <p:cNvGrpSpPr/>
          <p:nvPr/>
        </p:nvGrpSpPr>
        <p:grpSpPr>
          <a:xfrm flipH="1">
            <a:off x="7578436" y="1700253"/>
            <a:ext cx="1786122" cy="3443247"/>
            <a:chOff x="4033100" y="3743150"/>
            <a:chExt cx="934800" cy="1732800"/>
          </a:xfrm>
        </p:grpSpPr>
        <p:sp>
          <p:nvSpPr>
            <p:cNvPr id="3511" name="Google Shape;3511;p44"/>
            <p:cNvSpPr/>
            <p:nvPr/>
          </p:nvSpPr>
          <p:spPr>
            <a:xfrm>
              <a:off x="4184600" y="5061000"/>
              <a:ext cx="612600" cy="399900"/>
            </a:xfrm>
            <a:custGeom>
              <a:avLst/>
              <a:gdLst/>
              <a:ahLst/>
              <a:cxnLst/>
              <a:rect l="l" t="t" r="r" b="b"/>
              <a:pathLst>
                <a:path w="24504" h="15996" extrusionOk="0">
                  <a:moveTo>
                    <a:pt x="1" y="1"/>
                  </a:moveTo>
                  <a:lnTo>
                    <a:pt x="1" y="15996"/>
                  </a:lnTo>
                  <a:lnTo>
                    <a:pt x="24503" y="15996"/>
                  </a:lnTo>
                  <a:lnTo>
                    <a:pt x="24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4"/>
            <p:cNvSpPr/>
            <p:nvPr/>
          </p:nvSpPr>
          <p:spPr>
            <a:xfrm>
              <a:off x="4298575" y="5059150"/>
              <a:ext cx="390525" cy="386725"/>
            </a:xfrm>
            <a:custGeom>
              <a:avLst/>
              <a:gdLst/>
              <a:ahLst/>
              <a:cxnLst/>
              <a:rect l="l" t="t" r="r" b="b"/>
              <a:pathLst>
                <a:path w="15621" h="15469" extrusionOk="0">
                  <a:moveTo>
                    <a:pt x="1" y="0"/>
                  </a:moveTo>
                  <a:lnTo>
                    <a:pt x="1" y="15469"/>
                  </a:lnTo>
                  <a:lnTo>
                    <a:pt x="15620" y="15469"/>
                  </a:lnTo>
                  <a:lnTo>
                    <a:pt x="156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4"/>
            <p:cNvSpPr/>
            <p:nvPr/>
          </p:nvSpPr>
          <p:spPr>
            <a:xfrm>
              <a:off x="4087650" y="3926975"/>
              <a:ext cx="807200" cy="1134050"/>
            </a:xfrm>
            <a:custGeom>
              <a:avLst/>
              <a:gdLst/>
              <a:ahLst/>
              <a:cxnLst/>
              <a:rect l="l" t="t" r="r" b="b"/>
              <a:pathLst>
                <a:path w="32288" h="45362" extrusionOk="0">
                  <a:moveTo>
                    <a:pt x="16144" y="1"/>
                  </a:moveTo>
                  <a:cubicBezTo>
                    <a:pt x="16144" y="1"/>
                    <a:pt x="9806" y="1487"/>
                    <a:pt x="8023" y="7726"/>
                  </a:cubicBezTo>
                  <a:cubicBezTo>
                    <a:pt x="6240" y="13965"/>
                    <a:pt x="0" y="38131"/>
                    <a:pt x="1784" y="45362"/>
                  </a:cubicBezTo>
                  <a:lnTo>
                    <a:pt x="30505" y="45362"/>
                  </a:lnTo>
                  <a:cubicBezTo>
                    <a:pt x="32288" y="38131"/>
                    <a:pt x="26049" y="13965"/>
                    <a:pt x="24266" y="7726"/>
                  </a:cubicBezTo>
                  <a:cubicBezTo>
                    <a:pt x="22483" y="1487"/>
                    <a:pt x="16144" y="1"/>
                    <a:pt x="16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4"/>
            <p:cNvSpPr/>
            <p:nvPr/>
          </p:nvSpPr>
          <p:spPr>
            <a:xfrm>
              <a:off x="4120250" y="4681125"/>
              <a:ext cx="309325" cy="381775"/>
            </a:xfrm>
            <a:custGeom>
              <a:avLst/>
              <a:gdLst/>
              <a:ahLst/>
              <a:cxnLst/>
              <a:rect l="l" t="t" r="r" b="b"/>
              <a:pathLst>
                <a:path w="12373" h="15271" extrusionOk="0">
                  <a:moveTo>
                    <a:pt x="1489" y="0"/>
                  </a:moveTo>
                  <a:cubicBezTo>
                    <a:pt x="1453" y="0"/>
                    <a:pt x="1421" y="25"/>
                    <a:pt x="1414" y="61"/>
                  </a:cubicBezTo>
                  <a:cubicBezTo>
                    <a:pt x="785" y="3611"/>
                    <a:pt x="374" y="6668"/>
                    <a:pt x="194" y="9150"/>
                  </a:cubicBezTo>
                  <a:cubicBezTo>
                    <a:pt x="1" y="11817"/>
                    <a:pt x="73" y="13858"/>
                    <a:pt x="406" y="15214"/>
                  </a:cubicBezTo>
                  <a:cubicBezTo>
                    <a:pt x="415" y="15247"/>
                    <a:pt x="445" y="15270"/>
                    <a:pt x="479" y="15270"/>
                  </a:cubicBezTo>
                  <a:lnTo>
                    <a:pt x="12298" y="15270"/>
                  </a:lnTo>
                  <a:cubicBezTo>
                    <a:pt x="12339" y="15270"/>
                    <a:pt x="12373" y="15237"/>
                    <a:pt x="12373" y="15196"/>
                  </a:cubicBezTo>
                  <a:cubicBezTo>
                    <a:pt x="12373" y="15155"/>
                    <a:pt x="12339" y="15121"/>
                    <a:pt x="12298" y="15121"/>
                  </a:cubicBezTo>
                  <a:lnTo>
                    <a:pt x="538" y="15121"/>
                  </a:lnTo>
                  <a:cubicBezTo>
                    <a:pt x="219" y="13780"/>
                    <a:pt x="153" y="11775"/>
                    <a:pt x="343" y="9160"/>
                  </a:cubicBezTo>
                  <a:cubicBezTo>
                    <a:pt x="522" y="6685"/>
                    <a:pt x="932" y="3632"/>
                    <a:pt x="1561" y="87"/>
                  </a:cubicBezTo>
                  <a:cubicBezTo>
                    <a:pt x="1568" y="47"/>
                    <a:pt x="1541" y="8"/>
                    <a:pt x="1501" y="1"/>
                  </a:cubicBezTo>
                  <a:cubicBezTo>
                    <a:pt x="1497" y="0"/>
                    <a:pt x="1493"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4"/>
            <p:cNvSpPr/>
            <p:nvPr/>
          </p:nvSpPr>
          <p:spPr>
            <a:xfrm>
              <a:off x="4286125" y="3925125"/>
              <a:ext cx="207200" cy="196875"/>
            </a:xfrm>
            <a:custGeom>
              <a:avLst/>
              <a:gdLst/>
              <a:ahLst/>
              <a:cxnLst/>
              <a:rect l="l" t="t" r="r" b="b"/>
              <a:pathLst>
                <a:path w="8288" h="7875" extrusionOk="0">
                  <a:moveTo>
                    <a:pt x="8207" y="0"/>
                  </a:moveTo>
                  <a:cubicBezTo>
                    <a:pt x="8201" y="0"/>
                    <a:pt x="8195" y="1"/>
                    <a:pt x="8188" y="3"/>
                  </a:cubicBezTo>
                  <a:cubicBezTo>
                    <a:pt x="8125" y="17"/>
                    <a:pt x="1787" y="1570"/>
                    <a:pt x="13" y="7779"/>
                  </a:cubicBezTo>
                  <a:cubicBezTo>
                    <a:pt x="1" y="7819"/>
                    <a:pt x="24" y="7860"/>
                    <a:pt x="64" y="7871"/>
                  </a:cubicBezTo>
                  <a:cubicBezTo>
                    <a:pt x="71" y="7873"/>
                    <a:pt x="77" y="7875"/>
                    <a:pt x="84" y="7875"/>
                  </a:cubicBezTo>
                  <a:cubicBezTo>
                    <a:pt x="116" y="7875"/>
                    <a:pt x="146" y="7852"/>
                    <a:pt x="155" y="7820"/>
                  </a:cubicBezTo>
                  <a:cubicBezTo>
                    <a:pt x="1905" y="1696"/>
                    <a:pt x="8159" y="162"/>
                    <a:pt x="8223" y="147"/>
                  </a:cubicBezTo>
                  <a:cubicBezTo>
                    <a:pt x="8263" y="137"/>
                    <a:pt x="8287" y="97"/>
                    <a:pt x="8277" y="57"/>
                  </a:cubicBezTo>
                  <a:cubicBezTo>
                    <a:pt x="8270" y="23"/>
                    <a:pt x="8241" y="0"/>
                    <a:pt x="8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4"/>
            <p:cNvSpPr/>
            <p:nvPr/>
          </p:nvSpPr>
          <p:spPr>
            <a:xfrm>
              <a:off x="4738125" y="4291500"/>
              <a:ext cx="129525" cy="771400"/>
            </a:xfrm>
            <a:custGeom>
              <a:avLst/>
              <a:gdLst/>
              <a:ahLst/>
              <a:cxnLst/>
              <a:rect l="l" t="t" r="r" b="b"/>
              <a:pathLst>
                <a:path w="5181" h="30856" extrusionOk="0">
                  <a:moveTo>
                    <a:pt x="83" y="0"/>
                  </a:moveTo>
                  <a:cubicBezTo>
                    <a:pt x="77" y="0"/>
                    <a:pt x="71" y="1"/>
                    <a:pt x="65" y="2"/>
                  </a:cubicBezTo>
                  <a:cubicBezTo>
                    <a:pt x="25" y="12"/>
                    <a:pt x="1" y="52"/>
                    <a:pt x="11" y="92"/>
                  </a:cubicBezTo>
                  <a:cubicBezTo>
                    <a:pt x="1063" y="4296"/>
                    <a:pt x="2531" y="10557"/>
                    <a:pt x="3553" y="16525"/>
                  </a:cubicBezTo>
                  <a:cubicBezTo>
                    <a:pt x="4742" y="23467"/>
                    <a:pt x="5032" y="28257"/>
                    <a:pt x="4414" y="30763"/>
                  </a:cubicBezTo>
                  <a:cubicBezTo>
                    <a:pt x="4404" y="30803"/>
                    <a:pt x="4428" y="30843"/>
                    <a:pt x="4468" y="30853"/>
                  </a:cubicBezTo>
                  <a:cubicBezTo>
                    <a:pt x="4475" y="30854"/>
                    <a:pt x="4481" y="30855"/>
                    <a:pt x="4486" y="30855"/>
                  </a:cubicBezTo>
                  <a:cubicBezTo>
                    <a:pt x="4520" y="30855"/>
                    <a:pt x="4550" y="30832"/>
                    <a:pt x="4559" y="30799"/>
                  </a:cubicBezTo>
                  <a:cubicBezTo>
                    <a:pt x="5181" y="28273"/>
                    <a:pt x="4892" y="23462"/>
                    <a:pt x="3699" y="16501"/>
                  </a:cubicBezTo>
                  <a:cubicBezTo>
                    <a:pt x="2677" y="10528"/>
                    <a:pt x="1208" y="4261"/>
                    <a:pt x="155" y="57"/>
                  </a:cubicBezTo>
                  <a:cubicBezTo>
                    <a:pt x="147" y="23"/>
                    <a:pt x="116" y="0"/>
                    <a:pt x="83" y="0"/>
                  </a:cubicBezTo>
                  <a:close/>
                </a:path>
              </a:pathLst>
            </a:custGeom>
            <a:solidFill>
              <a:srgbClr val="332724">
                <a:alpha val="3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4"/>
            <p:cNvSpPr/>
            <p:nvPr/>
          </p:nvSpPr>
          <p:spPr>
            <a:xfrm>
              <a:off x="4186700" y="3997550"/>
              <a:ext cx="216375" cy="1063475"/>
            </a:xfrm>
            <a:custGeom>
              <a:avLst/>
              <a:gdLst/>
              <a:ahLst/>
              <a:cxnLst/>
              <a:rect l="l" t="t" r="r" b="b"/>
              <a:pathLst>
                <a:path w="8655" h="42539" extrusionOk="0">
                  <a:moveTo>
                    <a:pt x="8654" y="1"/>
                  </a:moveTo>
                  <a:lnTo>
                    <a:pt x="8654" y="1"/>
                  </a:lnTo>
                  <a:cubicBezTo>
                    <a:pt x="8654" y="2"/>
                    <a:pt x="297" y="15501"/>
                    <a:pt x="0" y="42539"/>
                  </a:cubicBezTo>
                  <a:lnTo>
                    <a:pt x="1684" y="42539"/>
                  </a:lnTo>
                  <a:cubicBezTo>
                    <a:pt x="1684" y="42539"/>
                    <a:pt x="272" y="25207"/>
                    <a:pt x="8654" y="1"/>
                  </a:cubicBezTo>
                  <a:close/>
                </a:path>
              </a:pathLst>
            </a:custGeom>
            <a:solidFill>
              <a:srgbClr val="332724">
                <a:alpha val="3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4"/>
            <p:cNvSpPr/>
            <p:nvPr/>
          </p:nvSpPr>
          <p:spPr>
            <a:xfrm>
              <a:off x="4243475" y="3997550"/>
              <a:ext cx="184250" cy="1063475"/>
            </a:xfrm>
            <a:custGeom>
              <a:avLst/>
              <a:gdLst/>
              <a:ahLst/>
              <a:cxnLst/>
              <a:rect l="l" t="t" r="r" b="b"/>
              <a:pathLst>
                <a:path w="7370" h="42539" extrusionOk="0">
                  <a:moveTo>
                    <a:pt x="7369" y="1"/>
                  </a:moveTo>
                  <a:cubicBezTo>
                    <a:pt x="7368" y="3"/>
                    <a:pt x="1084" y="16988"/>
                    <a:pt x="1" y="42539"/>
                  </a:cubicBezTo>
                  <a:lnTo>
                    <a:pt x="1678" y="42539"/>
                  </a:lnTo>
                  <a:cubicBezTo>
                    <a:pt x="1678" y="42539"/>
                    <a:pt x="2747" y="16590"/>
                    <a:pt x="7369" y="1"/>
                  </a:cubicBezTo>
                  <a:close/>
                </a:path>
              </a:pathLst>
            </a:custGeom>
            <a:solidFill>
              <a:srgbClr val="332724">
                <a:alpha val="3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4"/>
            <p:cNvSpPr/>
            <p:nvPr/>
          </p:nvSpPr>
          <p:spPr>
            <a:xfrm>
              <a:off x="4595075" y="3997550"/>
              <a:ext cx="216375" cy="1063475"/>
            </a:xfrm>
            <a:custGeom>
              <a:avLst/>
              <a:gdLst/>
              <a:ahLst/>
              <a:cxnLst/>
              <a:rect l="l" t="t" r="r" b="b"/>
              <a:pathLst>
                <a:path w="8655" h="42539" extrusionOk="0">
                  <a:moveTo>
                    <a:pt x="0" y="1"/>
                  </a:moveTo>
                  <a:cubicBezTo>
                    <a:pt x="8382" y="25207"/>
                    <a:pt x="6971" y="42539"/>
                    <a:pt x="6971" y="42539"/>
                  </a:cubicBezTo>
                  <a:lnTo>
                    <a:pt x="8655" y="42539"/>
                  </a:lnTo>
                  <a:cubicBezTo>
                    <a:pt x="8357" y="15501"/>
                    <a:pt x="1" y="2"/>
                    <a:pt x="0" y="1"/>
                  </a:cubicBezTo>
                  <a:close/>
                </a:path>
              </a:pathLst>
            </a:custGeom>
            <a:solidFill>
              <a:srgbClr val="332724">
                <a:alpha val="3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4"/>
            <p:cNvSpPr/>
            <p:nvPr/>
          </p:nvSpPr>
          <p:spPr>
            <a:xfrm>
              <a:off x="4570425" y="3997550"/>
              <a:ext cx="184225" cy="1063475"/>
            </a:xfrm>
            <a:custGeom>
              <a:avLst/>
              <a:gdLst/>
              <a:ahLst/>
              <a:cxnLst/>
              <a:rect l="l" t="t" r="r" b="b"/>
              <a:pathLst>
                <a:path w="7369" h="42539" extrusionOk="0">
                  <a:moveTo>
                    <a:pt x="0" y="1"/>
                  </a:moveTo>
                  <a:lnTo>
                    <a:pt x="0" y="1"/>
                  </a:lnTo>
                  <a:cubicBezTo>
                    <a:pt x="4623" y="16590"/>
                    <a:pt x="5691" y="42539"/>
                    <a:pt x="5691" y="42539"/>
                  </a:cubicBezTo>
                  <a:lnTo>
                    <a:pt x="7369" y="42539"/>
                  </a:lnTo>
                  <a:cubicBezTo>
                    <a:pt x="6285" y="16988"/>
                    <a:pt x="1" y="3"/>
                    <a:pt x="0" y="1"/>
                  </a:cubicBezTo>
                  <a:close/>
                </a:path>
              </a:pathLst>
            </a:custGeom>
            <a:solidFill>
              <a:srgbClr val="332724">
                <a:alpha val="3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4"/>
            <p:cNvSpPr/>
            <p:nvPr/>
          </p:nvSpPr>
          <p:spPr>
            <a:xfrm>
              <a:off x="4117975" y="5116725"/>
              <a:ext cx="236475" cy="11775"/>
            </a:xfrm>
            <a:custGeom>
              <a:avLst/>
              <a:gdLst/>
              <a:ahLst/>
              <a:cxnLst/>
              <a:rect l="l" t="t" r="r" b="b"/>
              <a:pathLst>
                <a:path w="9459" h="471" extrusionOk="0">
                  <a:moveTo>
                    <a:pt x="1" y="0"/>
                  </a:moveTo>
                  <a:lnTo>
                    <a:pt x="1" y="470"/>
                  </a:lnTo>
                  <a:lnTo>
                    <a:pt x="9459" y="470"/>
                  </a:lnTo>
                  <a:lnTo>
                    <a:pt x="94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4"/>
            <p:cNvSpPr/>
            <p:nvPr/>
          </p:nvSpPr>
          <p:spPr>
            <a:xfrm>
              <a:off x="4628050" y="5116725"/>
              <a:ext cx="236475" cy="11775"/>
            </a:xfrm>
            <a:custGeom>
              <a:avLst/>
              <a:gdLst/>
              <a:ahLst/>
              <a:cxnLst/>
              <a:rect l="l" t="t" r="r" b="b"/>
              <a:pathLst>
                <a:path w="9459" h="471" extrusionOk="0">
                  <a:moveTo>
                    <a:pt x="0" y="0"/>
                  </a:moveTo>
                  <a:lnTo>
                    <a:pt x="0" y="470"/>
                  </a:lnTo>
                  <a:lnTo>
                    <a:pt x="9458" y="470"/>
                  </a:lnTo>
                  <a:lnTo>
                    <a:pt x="9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4"/>
            <p:cNvSpPr/>
            <p:nvPr/>
          </p:nvSpPr>
          <p:spPr>
            <a:xfrm>
              <a:off x="4111175" y="4807200"/>
              <a:ext cx="760175" cy="302725"/>
            </a:xfrm>
            <a:custGeom>
              <a:avLst/>
              <a:gdLst/>
              <a:ahLst/>
              <a:cxnLst/>
              <a:rect l="l" t="t" r="r" b="b"/>
              <a:pathLst>
                <a:path w="30407" h="12109" extrusionOk="0">
                  <a:moveTo>
                    <a:pt x="5423" y="0"/>
                  </a:moveTo>
                  <a:lnTo>
                    <a:pt x="0" y="12109"/>
                  </a:lnTo>
                  <a:lnTo>
                    <a:pt x="9732" y="12109"/>
                  </a:lnTo>
                  <a:cubicBezTo>
                    <a:pt x="10759" y="7997"/>
                    <a:pt x="14102" y="7719"/>
                    <a:pt x="14987" y="7719"/>
                  </a:cubicBezTo>
                  <a:cubicBezTo>
                    <a:pt x="15125" y="7719"/>
                    <a:pt x="15203" y="7726"/>
                    <a:pt x="15203" y="7726"/>
                  </a:cubicBezTo>
                  <a:cubicBezTo>
                    <a:pt x="15203" y="7726"/>
                    <a:pt x="15281" y="7719"/>
                    <a:pt x="15419" y="7719"/>
                  </a:cubicBezTo>
                  <a:cubicBezTo>
                    <a:pt x="16304" y="7719"/>
                    <a:pt x="19647" y="7997"/>
                    <a:pt x="20675" y="12109"/>
                  </a:cubicBezTo>
                  <a:lnTo>
                    <a:pt x="30407" y="12109"/>
                  </a:lnTo>
                  <a:lnTo>
                    <a:pt x="24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4"/>
            <p:cNvSpPr/>
            <p:nvPr/>
          </p:nvSpPr>
          <p:spPr>
            <a:xfrm>
              <a:off x="4124275" y="5109900"/>
              <a:ext cx="230200" cy="6850"/>
            </a:xfrm>
            <a:custGeom>
              <a:avLst/>
              <a:gdLst/>
              <a:ahLst/>
              <a:cxnLst/>
              <a:rect l="l" t="t" r="r" b="b"/>
              <a:pathLst>
                <a:path w="9208" h="274" extrusionOk="0">
                  <a:moveTo>
                    <a:pt x="1" y="1"/>
                  </a:moveTo>
                  <a:lnTo>
                    <a:pt x="1" y="273"/>
                  </a:lnTo>
                  <a:lnTo>
                    <a:pt x="9208" y="273"/>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4"/>
            <p:cNvSpPr/>
            <p:nvPr/>
          </p:nvSpPr>
          <p:spPr>
            <a:xfrm>
              <a:off x="4628050" y="5109900"/>
              <a:ext cx="230150" cy="6850"/>
            </a:xfrm>
            <a:custGeom>
              <a:avLst/>
              <a:gdLst/>
              <a:ahLst/>
              <a:cxnLst/>
              <a:rect l="l" t="t" r="r" b="b"/>
              <a:pathLst>
                <a:path w="9206" h="274" extrusionOk="0">
                  <a:moveTo>
                    <a:pt x="0" y="1"/>
                  </a:moveTo>
                  <a:lnTo>
                    <a:pt x="0" y="273"/>
                  </a:lnTo>
                  <a:lnTo>
                    <a:pt x="9206" y="273"/>
                  </a:lnTo>
                  <a:lnTo>
                    <a:pt x="9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4"/>
            <p:cNvSpPr/>
            <p:nvPr/>
          </p:nvSpPr>
          <p:spPr>
            <a:xfrm>
              <a:off x="4291575" y="4921350"/>
              <a:ext cx="91250" cy="111600"/>
            </a:xfrm>
            <a:custGeom>
              <a:avLst/>
              <a:gdLst/>
              <a:ahLst/>
              <a:cxnLst/>
              <a:rect l="l" t="t" r="r" b="b"/>
              <a:pathLst>
                <a:path w="3650" h="4464" extrusionOk="0">
                  <a:moveTo>
                    <a:pt x="3269" y="0"/>
                  </a:moveTo>
                  <a:lnTo>
                    <a:pt x="3269" y="0"/>
                  </a:lnTo>
                  <a:cubicBezTo>
                    <a:pt x="585" y="820"/>
                    <a:pt x="1169" y="3105"/>
                    <a:pt x="1169" y="3105"/>
                  </a:cubicBezTo>
                  <a:lnTo>
                    <a:pt x="1" y="3570"/>
                  </a:lnTo>
                  <a:lnTo>
                    <a:pt x="699" y="4017"/>
                  </a:lnTo>
                  <a:lnTo>
                    <a:pt x="1398" y="4463"/>
                  </a:lnTo>
                  <a:lnTo>
                    <a:pt x="1330" y="3209"/>
                  </a:lnTo>
                  <a:cubicBezTo>
                    <a:pt x="1330" y="3209"/>
                    <a:pt x="3649" y="2780"/>
                    <a:pt x="3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4"/>
            <p:cNvSpPr/>
            <p:nvPr/>
          </p:nvSpPr>
          <p:spPr>
            <a:xfrm>
              <a:off x="4140400" y="4860700"/>
              <a:ext cx="205150" cy="233825"/>
            </a:xfrm>
            <a:custGeom>
              <a:avLst/>
              <a:gdLst/>
              <a:ahLst/>
              <a:cxnLst/>
              <a:rect l="l" t="t" r="r" b="b"/>
              <a:pathLst>
                <a:path w="8206" h="9353" extrusionOk="0">
                  <a:moveTo>
                    <a:pt x="4180" y="0"/>
                  </a:moveTo>
                  <a:cubicBezTo>
                    <a:pt x="4146" y="0"/>
                    <a:pt x="4113" y="20"/>
                    <a:pt x="4098" y="53"/>
                  </a:cubicBezTo>
                  <a:lnTo>
                    <a:pt x="13" y="9227"/>
                  </a:lnTo>
                  <a:cubicBezTo>
                    <a:pt x="1" y="9254"/>
                    <a:pt x="3" y="9287"/>
                    <a:pt x="19" y="9311"/>
                  </a:cubicBezTo>
                  <a:cubicBezTo>
                    <a:pt x="36" y="9337"/>
                    <a:pt x="64" y="9352"/>
                    <a:pt x="94" y="9352"/>
                  </a:cubicBezTo>
                  <a:lnTo>
                    <a:pt x="8116" y="9352"/>
                  </a:lnTo>
                  <a:cubicBezTo>
                    <a:pt x="8166" y="9352"/>
                    <a:pt x="8206" y="9312"/>
                    <a:pt x="8206" y="9263"/>
                  </a:cubicBezTo>
                  <a:cubicBezTo>
                    <a:pt x="8206" y="9214"/>
                    <a:pt x="8166" y="9174"/>
                    <a:pt x="8117" y="9174"/>
                  </a:cubicBezTo>
                  <a:lnTo>
                    <a:pt x="231" y="9174"/>
                  </a:lnTo>
                  <a:lnTo>
                    <a:pt x="4260" y="125"/>
                  </a:lnTo>
                  <a:cubicBezTo>
                    <a:pt x="4280" y="81"/>
                    <a:pt x="4260" y="28"/>
                    <a:pt x="4216" y="8"/>
                  </a:cubicBezTo>
                  <a:cubicBezTo>
                    <a:pt x="4204" y="3"/>
                    <a:pt x="4192" y="0"/>
                    <a:pt x="4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4"/>
            <p:cNvSpPr/>
            <p:nvPr/>
          </p:nvSpPr>
          <p:spPr>
            <a:xfrm>
              <a:off x="4599700" y="4921350"/>
              <a:ext cx="91250" cy="111600"/>
            </a:xfrm>
            <a:custGeom>
              <a:avLst/>
              <a:gdLst/>
              <a:ahLst/>
              <a:cxnLst/>
              <a:rect l="l" t="t" r="r" b="b"/>
              <a:pathLst>
                <a:path w="3650" h="4464" extrusionOk="0">
                  <a:moveTo>
                    <a:pt x="381" y="0"/>
                  </a:moveTo>
                  <a:lnTo>
                    <a:pt x="381" y="0"/>
                  </a:lnTo>
                  <a:cubicBezTo>
                    <a:pt x="1" y="2780"/>
                    <a:pt x="2320" y="3209"/>
                    <a:pt x="2320" y="3209"/>
                  </a:cubicBezTo>
                  <a:lnTo>
                    <a:pt x="2252" y="4463"/>
                  </a:lnTo>
                  <a:lnTo>
                    <a:pt x="2252" y="4463"/>
                  </a:lnTo>
                  <a:lnTo>
                    <a:pt x="2950" y="4017"/>
                  </a:lnTo>
                  <a:lnTo>
                    <a:pt x="3649" y="3570"/>
                  </a:lnTo>
                  <a:lnTo>
                    <a:pt x="2481" y="3105"/>
                  </a:lnTo>
                  <a:cubicBezTo>
                    <a:pt x="2481" y="3105"/>
                    <a:pt x="3064" y="82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4"/>
            <p:cNvSpPr/>
            <p:nvPr/>
          </p:nvSpPr>
          <p:spPr>
            <a:xfrm>
              <a:off x="4636975" y="4860675"/>
              <a:ext cx="205125" cy="233850"/>
            </a:xfrm>
            <a:custGeom>
              <a:avLst/>
              <a:gdLst/>
              <a:ahLst/>
              <a:cxnLst/>
              <a:rect l="l" t="t" r="r" b="b"/>
              <a:pathLst>
                <a:path w="8205" h="9354" extrusionOk="0">
                  <a:moveTo>
                    <a:pt x="4026" y="1"/>
                  </a:moveTo>
                  <a:cubicBezTo>
                    <a:pt x="4014" y="1"/>
                    <a:pt x="4002" y="3"/>
                    <a:pt x="3990" y="9"/>
                  </a:cubicBezTo>
                  <a:cubicBezTo>
                    <a:pt x="3944" y="29"/>
                    <a:pt x="3924" y="82"/>
                    <a:pt x="3944" y="126"/>
                  </a:cubicBezTo>
                  <a:lnTo>
                    <a:pt x="7974" y="9175"/>
                  </a:lnTo>
                  <a:lnTo>
                    <a:pt x="89" y="9175"/>
                  </a:lnTo>
                  <a:cubicBezTo>
                    <a:pt x="40" y="9175"/>
                    <a:pt x="0" y="9215"/>
                    <a:pt x="0" y="9264"/>
                  </a:cubicBezTo>
                  <a:cubicBezTo>
                    <a:pt x="0" y="9313"/>
                    <a:pt x="40" y="9353"/>
                    <a:pt x="89" y="9353"/>
                  </a:cubicBezTo>
                  <a:lnTo>
                    <a:pt x="8111" y="9353"/>
                  </a:lnTo>
                  <a:cubicBezTo>
                    <a:pt x="8141" y="9353"/>
                    <a:pt x="8170" y="9338"/>
                    <a:pt x="8186" y="9312"/>
                  </a:cubicBezTo>
                  <a:cubicBezTo>
                    <a:pt x="8202" y="9288"/>
                    <a:pt x="8204" y="9255"/>
                    <a:pt x="8193" y="9228"/>
                  </a:cubicBezTo>
                  <a:lnTo>
                    <a:pt x="8192" y="9228"/>
                  </a:lnTo>
                  <a:lnTo>
                    <a:pt x="4107" y="54"/>
                  </a:lnTo>
                  <a:cubicBezTo>
                    <a:pt x="4092" y="21"/>
                    <a:pt x="4060" y="1"/>
                    <a:pt x="4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4"/>
            <p:cNvSpPr/>
            <p:nvPr/>
          </p:nvSpPr>
          <p:spPr>
            <a:xfrm>
              <a:off x="4459325" y="4913975"/>
              <a:ext cx="63150" cy="63175"/>
            </a:xfrm>
            <a:custGeom>
              <a:avLst/>
              <a:gdLst/>
              <a:ahLst/>
              <a:cxnLst/>
              <a:rect l="l" t="t" r="r" b="b"/>
              <a:pathLst>
                <a:path w="2526" h="2527" extrusionOk="0">
                  <a:moveTo>
                    <a:pt x="1263" y="1"/>
                  </a:moveTo>
                  <a:cubicBezTo>
                    <a:pt x="566" y="1"/>
                    <a:pt x="0" y="566"/>
                    <a:pt x="0" y="1264"/>
                  </a:cubicBezTo>
                  <a:cubicBezTo>
                    <a:pt x="0" y="1961"/>
                    <a:pt x="566" y="2527"/>
                    <a:pt x="1263" y="2527"/>
                  </a:cubicBezTo>
                  <a:cubicBezTo>
                    <a:pt x="1960" y="2527"/>
                    <a:pt x="2525" y="1961"/>
                    <a:pt x="2525" y="1264"/>
                  </a:cubicBezTo>
                  <a:cubicBezTo>
                    <a:pt x="2525" y="566"/>
                    <a:pt x="1960"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4"/>
            <p:cNvSpPr/>
            <p:nvPr/>
          </p:nvSpPr>
          <p:spPr>
            <a:xfrm>
              <a:off x="4243475" y="4755750"/>
              <a:ext cx="495525" cy="135050"/>
            </a:xfrm>
            <a:custGeom>
              <a:avLst/>
              <a:gdLst/>
              <a:ahLst/>
              <a:cxnLst/>
              <a:rect l="l" t="t" r="r" b="b"/>
              <a:pathLst>
                <a:path w="19821" h="5402" extrusionOk="0">
                  <a:moveTo>
                    <a:pt x="1" y="0"/>
                  </a:moveTo>
                  <a:lnTo>
                    <a:pt x="1" y="626"/>
                  </a:lnTo>
                  <a:lnTo>
                    <a:pt x="502" y="626"/>
                  </a:lnTo>
                  <a:lnTo>
                    <a:pt x="502" y="4343"/>
                  </a:lnTo>
                  <a:cubicBezTo>
                    <a:pt x="502" y="4928"/>
                    <a:pt x="977" y="5402"/>
                    <a:pt x="1561" y="5402"/>
                  </a:cubicBezTo>
                  <a:lnTo>
                    <a:pt x="1796" y="5402"/>
                  </a:lnTo>
                  <a:cubicBezTo>
                    <a:pt x="2380" y="5402"/>
                    <a:pt x="2855" y="4928"/>
                    <a:pt x="2855" y="4343"/>
                  </a:cubicBezTo>
                  <a:cubicBezTo>
                    <a:pt x="2855" y="4928"/>
                    <a:pt x="3328" y="5402"/>
                    <a:pt x="3913" y="5402"/>
                  </a:cubicBezTo>
                  <a:lnTo>
                    <a:pt x="4148" y="5402"/>
                  </a:lnTo>
                  <a:cubicBezTo>
                    <a:pt x="4733" y="5402"/>
                    <a:pt x="5207" y="4928"/>
                    <a:pt x="5207" y="4343"/>
                  </a:cubicBezTo>
                  <a:cubicBezTo>
                    <a:pt x="5207" y="4928"/>
                    <a:pt x="5680" y="5402"/>
                    <a:pt x="6265" y="5402"/>
                  </a:cubicBezTo>
                  <a:lnTo>
                    <a:pt x="6500" y="5402"/>
                  </a:lnTo>
                  <a:cubicBezTo>
                    <a:pt x="7085" y="5402"/>
                    <a:pt x="7558" y="4928"/>
                    <a:pt x="7558" y="4343"/>
                  </a:cubicBezTo>
                  <a:cubicBezTo>
                    <a:pt x="7558" y="4928"/>
                    <a:pt x="8033" y="5402"/>
                    <a:pt x="8617" y="5402"/>
                  </a:cubicBezTo>
                  <a:lnTo>
                    <a:pt x="8852" y="5402"/>
                  </a:lnTo>
                  <a:cubicBezTo>
                    <a:pt x="9436" y="5402"/>
                    <a:pt x="9911" y="4928"/>
                    <a:pt x="9911" y="4343"/>
                  </a:cubicBezTo>
                  <a:cubicBezTo>
                    <a:pt x="9911" y="4928"/>
                    <a:pt x="10384" y="5402"/>
                    <a:pt x="10969" y="5402"/>
                  </a:cubicBezTo>
                  <a:lnTo>
                    <a:pt x="11205" y="5402"/>
                  </a:lnTo>
                  <a:cubicBezTo>
                    <a:pt x="11789" y="5402"/>
                    <a:pt x="12263" y="4928"/>
                    <a:pt x="12263" y="4343"/>
                  </a:cubicBezTo>
                  <a:cubicBezTo>
                    <a:pt x="12263" y="4928"/>
                    <a:pt x="12737" y="5402"/>
                    <a:pt x="13322" y="5402"/>
                  </a:cubicBezTo>
                  <a:lnTo>
                    <a:pt x="13556" y="5402"/>
                  </a:lnTo>
                  <a:cubicBezTo>
                    <a:pt x="14141" y="5402"/>
                    <a:pt x="14615" y="4928"/>
                    <a:pt x="14615" y="4343"/>
                  </a:cubicBezTo>
                  <a:cubicBezTo>
                    <a:pt x="14615" y="4928"/>
                    <a:pt x="15089" y="5402"/>
                    <a:pt x="15674" y="5402"/>
                  </a:cubicBezTo>
                  <a:lnTo>
                    <a:pt x="15909" y="5402"/>
                  </a:lnTo>
                  <a:cubicBezTo>
                    <a:pt x="16494" y="5402"/>
                    <a:pt x="16967" y="4928"/>
                    <a:pt x="16967" y="4343"/>
                  </a:cubicBezTo>
                  <a:cubicBezTo>
                    <a:pt x="16967" y="4928"/>
                    <a:pt x="17441" y="5402"/>
                    <a:pt x="18025" y="5402"/>
                  </a:cubicBezTo>
                  <a:lnTo>
                    <a:pt x="18261" y="5402"/>
                  </a:lnTo>
                  <a:cubicBezTo>
                    <a:pt x="18845" y="5402"/>
                    <a:pt x="19319" y="4928"/>
                    <a:pt x="19319" y="4343"/>
                  </a:cubicBezTo>
                  <a:lnTo>
                    <a:pt x="19319" y="626"/>
                  </a:lnTo>
                  <a:lnTo>
                    <a:pt x="19820" y="626"/>
                  </a:lnTo>
                  <a:lnTo>
                    <a:pt x="198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4"/>
            <p:cNvSpPr/>
            <p:nvPr/>
          </p:nvSpPr>
          <p:spPr>
            <a:xfrm>
              <a:off x="4260775"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5" y="4035"/>
                    <a:pt x="75" y="3584"/>
                  </a:cubicBezTo>
                  <a:lnTo>
                    <a:pt x="75"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4"/>
            <p:cNvSpPr/>
            <p:nvPr/>
          </p:nvSpPr>
          <p:spPr>
            <a:xfrm>
              <a:off x="431957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8" y="0"/>
                    <a:pt x="1" y="17"/>
                    <a:pt x="1" y="37"/>
                  </a:cubicBezTo>
                  <a:lnTo>
                    <a:pt x="1" y="3584"/>
                  </a:lnTo>
                  <a:cubicBezTo>
                    <a:pt x="1" y="4076"/>
                    <a:pt x="400" y="4476"/>
                    <a:pt x="892" y="4476"/>
                  </a:cubicBezTo>
                  <a:lnTo>
                    <a:pt x="1081" y="4476"/>
                  </a:lnTo>
                  <a:cubicBezTo>
                    <a:pt x="1573" y="4476"/>
                    <a:pt x="1972" y="4076"/>
                    <a:pt x="1972" y="3584"/>
                  </a:cubicBezTo>
                  <a:lnTo>
                    <a:pt x="1972" y="37"/>
                  </a:lnTo>
                  <a:cubicBezTo>
                    <a:pt x="1972"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4"/>
            <p:cNvSpPr/>
            <p:nvPr/>
          </p:nvSpPr>
          <p:spPr>
            <a:xfrm>
              <a:off x="4378375"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7"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4"/>
            <p:cNvSpPr/>
            <p:nvPr/>
          </p:nvSpPr>
          <p:spPr>
            <a:xfrm>
              <a:off x="4437200" y="4774725"/>
              <a:ext cx="49300" cy="111900"/>
            </a:xfrm>
            <a:custGeom>
              <a:avLst/>
              <a:gdLst/>
              <a:ahLst/>
              <a:cxnLst/>
              <a:rect l="l" t="t" r="r" b="b"/>
              <a:pathLst>
                <a:path w="1972"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1" y="4476"/>
                  </a:lnTo>
                  <a:cubicBezTo>
                    <a:pt x="1573" y="4476"/>
                    <a:pt x="1972" y="4076"/>
                    <a:pt x="1972" y="3584"/>
                  </a:cubicBezTo>
                  <a:lnTo>
                    <a:pt x="1972" y="37"/>
                  </a:lnTo>
                  <a:cubicBezTo>
                    <a:pt x="1972" y="17"/>
                    <a:pt x="1955"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4"/>
            <p:cNvSpPr/>
            <p:nvPr/>
          </p:nvSpPr>
          <p:spPr>
            <a:xfrm>
              <a:off x="467242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2" y="4476"/>
                  </a:lnTo>
                  <a:cubicBezTo>
                    <a:pt x="1573" y="4476"/>
                    <a:pt x="1973" y="4076"/>
                    <a:pt x="1973" y="3584"/>
                  </a:cubicBezTo>
                  <a:lnTo>
                    <a:pt x="1973" y="37"/>
                  </a:lnTo>
                  <a:cubicBezTo>
                    <a:pt x="1973" y="17"/>
                    <a:pt x="1956"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4"/>
            <p:cNvSpPr/>
            <p:nvPr/>
          </p:nvSpPr>
          <p:spPr>
            <a:xfrm>
              <a:off x="4613600"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8"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4554800" y="4774725"/>
              <a:ext cx="49350" cy="111900"/>
            </a:xfrm>
            <a:custGeom>
              <a:avLst/>
              <a:gdLst/>
              <a:ahLst/>
              <a:cxnLst/>
              <a:rect l="l" t="t" r="r" b="b"/>
              <a:pathLst>
                <a:path w="1974"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7" y="0"/>
                    <a:pt x="1" y="17"/>
                    <a:pt x="1" y="37"/>
                  </a:cubicBezTo>
                  <a:lnTo>
                    <a:pt x="1" y="3584"/>
                  </a:lnTo>
                  <a:cubicBezTo>
                    <a:pt x="1" y="4076"/>
                    <a:pt x="400" y="4476"/>
                    <a:pt x="892" y="4476"/>
                  </a:cubicBezTo>
                  <a:lnTo>
                    <a:pt x="1082" y="4476"/>
                  </a:lnTo>
                  <a:cubicBezTo>
                    <a:pt x="1573" y="4476"/>
                    <a:pt x="1974" y="4076"/>
                    <a:pt x="1974" y="3584"/>
                  </a:cubicBezTo>
                  <a:lnTo>
                    <a:pt x="1974" y="37"/>
                  </a:lnTo>
                  <a:cubicBezTo>
                    <a:pt x="1974" y="17"/>
                    <a:pt x="1957"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4496000"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4" y="4035"/>
                    <a:pt x="74" y="3584"/>
                  </a:cubicBezTo>
                  <a:lnTo>
                    <a:pt x="74"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4463100" y="4379125"/>
              <a:ext cx="56325" cy="97625"/>
            </a:xfrm>
            <a:custGeom>
              <a:avLst/>
              <a:gdLst/>
              <a:ahLst/>
              <a:cxnLst/>
              <a:rect l="l" t="t" r="r" b="b"/>
              <a:pathLst>
                <a:path w="2253" h="3905" extrusionOk="0">
                  <a:moveTo>
                    <a:pt x="1126" y="0"/>
                  </a:moveTo>
                  <a:cubicBezTo>
                    <a:pt x="601" y="58"/>
                    <a:pt x="933" y="757"/>
                    <a:pt x="933" y="757"/>
                  </a:cubicBezTo>
                  <a:cubicBezTo>
                    <a:pt x="39" y="757"/>
                    <a:pt x="0" y="1632"/>
                    <a:pt x="0" y="1632"/>
                  </a:cubicBezTo>
                  <a:cubicBezTo>
                    <a:pt x="130" y="1212"/>
                    <a:pt x="594" y="1159"/>
                    <a:pt x="822" y="1159"/>
                  </a:cubicBezTo>
                  <a:cubicBezTo>
                    <a:pt x="901" y="1159"/>
                    <a:pt x="951" y="1165"/>
                    <a:pt x="951" y="1165"/>
                  </a:cubicBezTo>
                  <a:lnTo>
                    <a:pt x="855" y="1710"/>
                  </a:lnTo>
                  <a:cubicBezTo>
                    <a:pt x="823" y="1706"/>
                    <a:pt x="792" y="1704"/>
                    <a:pt x="763" y="1704"/>
                  </a:cubicBezTo>
                  <a:cubicBezTo>
                    <a:pt x="159" y="1704"/>
                    <a:pt x="0" y="2425"/>
                    <a:pt x="0" y="2425"/>
                  </a:cubicBezTo>
                  <a:cubicBezTo>
                    <a:pt x="155" y="2282"/>
                    <a:pt x="306" y="2234"/>
                    <a:pt x="439" y="2234"/>
                  </a:cubicBezTo>
                  <a:cubicBezTo>
                    <a:pt x="704" y="2234"/>
                    <a:pt x="894" y="2425"/>
                    <a:pt x="894" y="2425"/>
                  </a:cubicBezTo>
                  <a:lnTo>
                    <a:pt x="894" y="3905"/>
                  </a:lnTo>
                  <a:lnTo>
                    <a:pt x="1359" y="3905"/>
                  </a:lnTo>
                  <a:lnTo>
                    <a:pt x="1359" y="2425"/>
                  </a:lnTo>
                  <a:cubicBezTo>
                    <a:pt x="1359" y="2425"/>
                    <a:pt x="1550" y="2234"/>
                    <a:pt x="1814" y="2234"/>
                  </a:cubicBezTo>
                  <a:cubicBezTo>
                    <a:pt x="1947" y="2234"/>
                    <a:pt x="2098" y="2282"/>
                    <a:pt x="2253" y="2425"/>
                  </a:cubicBezTo>
                  <a:cubicBezTo>
                    <a:pt x="2253" y="2425"/>
                    <a:pt x="2094" y="1704"/>
                    <a:pt x="1490" y="1704"/>
                  </a:cubicBezTo>
                  <a:cubicBezTo>
                    <a:pt x="1461" y="1704"/>
                    <a:pt x="1430" y="1706"/>
                    <a:pt x="1398" y="1710"/>
                  </a:cubicBezTo>
                  <a:lnTo>
                    <a:pt x="1302" y="1165"/>
                  </a:lnTo>
                  <a:cubicBezTo>
                    <a:pt x="1302" y="1165"/>
                    <a:pt x="1352" y="1159"/>
                    <a:pt x="1431" y="1159"/>
                  </a:cubicBezTo>
                  <a:cubicBezTo>
                    <a:pt x="1659" y="1159"/>
                    <a:pt x="2123" y="1212"/>
                    <a:pt x="2253" y="1632"/>
                  </a:cubicBezTo>
                  <a:cubicBezTo>
                    <a:pt x="2253" y="1632"/>
                    <a:pt x="2214" y="757"/>
                    <a:pt x="1320" y="757"/>
                  </a:cubicBezTo>
                  <a:cubicBezTo>
                    <a:pt x="1320" y="757"/>
                    <a:pt x="1651" y="58"/>
                    <a:pt x="1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4414800" y="4586700"/>
              <a:ext cx="152925" cy="169075"/>
            </a:xfrm>
            <a:custGeom>
              <a:avLst/>
              <a:gdLst/>
              <a:ahLst/>
              <a:cxnLst/>
              <a:rect l="l" t="t" r="r" b="b"/>
              <a:pathLst>
                <a:path w="6117" h="6763" extrusionOk="0">
                  <a:moveTo>
                    <a:pt x="3058" y="1"/>
                  </a:moveTo>
                  <a:cubicBezTo>
                    <a:pt x="3058" y="1"/>
                    <a:pt x="335" y="2191"/>
                    <a:pt x="167" y="4327"/>
                  </a:cubicBezTo>
                  <a:cubicBezTo>
                    <a:pt x="1" y="6462"/>
                    <a:pt x="3058" y="6762"/>
                    <a:pt x="3058" y="6762"/>
                  </a:cubicBezTo>
                  <a:cubicBezTo>
                    <a:pt x="3058" y="6762"/>
                    <a:pt x="6117" y="6462"/>
                    <a:pt x="5949" y="4327"/>
                  </a:cubicBezTo>
                  <a:cubicBezTo>
                    <a:pt x="5782" y="2191"/>
                    <a:pt x="3058" y="1"/>
                    <a:pt x="30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4429175" y="4615575"/>
              <a:ext cx="124150" cy="137300"/>
            </a:xfrm>
            <a:custGeom>
              <a:avLst/>
              <a:gdLst/>
              <a:ahLst/>
              <a:cxnLst/>
              <a:rect l="l" t="t" r="r" b="b"/>
              <a:pathLst>
                <a:path w="4966" h="5492" extrusionOk="0">
                  <a:moveTo>
                    <a:pt x="2483" y="0"/>
                  </a:moveTo>
                  <a:cubicBezTo>
                    <a:pt x="2483" y="0"/>
                    <a:pt x="271" y="1780"/>
                    <a:pt x="136" y="3514"/>
                  </a:cubicBezTo>
                  <a:cubicBezTo>
                    <a:pt x="0" y="5248"/>
                    <a:pt x="2483" y="5492"/>
                    <a:pt x="2483" y="5492"/>
                  </a:cubicBezTo>
                  <a:cubicBezTo>
                    <a:pt x="2483" y="5492"/>
                    <a:pt x="4966" y="5248"/>
                    <a:pt x="4830" y="3514"/>
                  </a:cubicBezTo>
                  <a:cubicBezTo>
                    <a:pt x="4695" y="1780"/>
                    <a:pt x="2483"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4436075" y="4623025"/>
              <a:ext cx="110350" cy="121900"/>
            </a:xfrm>
            <a:custGeom>
              <a:avLst/>
              <a:gdLst/>
              <a:ahLst/>
              <a:cxnLst/>
              <a:rect l="l" t="t" r="r" b="b"/>
              <a:pathLst>
                <a:path w="4414" h="4876" extrusionOk="0">
                  <a:moveTo>
                    <a:pt x="2207" y="192"/>
                  </a:moveTo>
                  <a:cubicBezTo>
                    <a:pt x="2497" y="438"/>
                    <a:pt x="4042" y="1804"/>
                    <a:pt x="4145" y="3112"/>
                  </a:cubicBezTo>
                  <a:cubicBezTo>
                    <a:pt x="4251" y="4466"/>
                    <a:pt x="2341" y="4711"/>
                    <a:pt x="2207" y="4726"/>
                  </a:cubicBezTo>
                  <a:cubicBezTo>
                    <a:pt x="2073" y="4711"/>
                    <a:pt x="164" y="4467"/>
                    <a:pt x="270" y="3112"/>
                  </a:cubicBezTo>
                  <a:cubicBezTo>
                    <a:pt x="372" y="1804"/>
                    <a:pt x="1917" y="438"/>
                    <a:pt x="2207" y="192"/>
                  </a:cubicBezTo>
                  <a:close/>
                  <a:moveTo>
                    <a:pt x="2207" y="0"/>
                  </a:moveTo>
                  <a:lnTo>
                    <a:pt x="2160" y="38"/>
                  </a:lnTo>
                  <a:cubicBezTo>
                    <a:pt x="2083" y="100"/>
                    <a:pt x="239" y="1599"/>
                    <a:pt x="122" y="3101"/>
                  </a:cubicBezTo>
                  <a:cubicBezTo>
                    <a:pt x="1" y="4641"/>
                    <a:pt x="2178" y="4872"/>
                    <a:pt x="2200" y="4875"/>
                  </a:cubicBezTo>
                  <a:lnTo>
                    <a:pt x="2207" y="4876"/>
                  </a:lnTo>
                  <a:lnTo>
                    <a:pt x="2215" y="4875"/>
                  </a:lnTo>
                  <a:cubicBezTo>
                    <a:pt x="2237" y="4872"/>
                    <a:pt x="4413" y="4641"/>
                    <a:pt x="4293" y="3101"/>
                  </a:cubicBezTo>
                  <a:cubicBezTo>
                    <a:pt x="4175" y="1599"/>
                    <a:pt x="2333" y="100"/>
                    <a:pt x="2254" y="38"/>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4491225" y="3744225"/>
              <a:ext cx="198325" cy="65625"/>
            </a:xfrm>
            <a:custGeom>
              <a:avLst/>
              <a:gdLst/>
              <a:ahLst/>
              <a:cxnLst/>
              <a:rect l="l" t="t" r="r" b="b"/>
              <a:pathLst>
                <a:path w="7933" h="2625" extrusionOk="0">
                  <a:moveTo>
                    <a:pt x="38" y="0"/>
                  </a:moveTo>
                  <a:lnTo>
                    <a:pt x="1" y="2624"/>
                  </a:lnTo>
                  <a:lnTo>
                    <a:pt x="7933" y="844"/>
                  </a:lnTo>
                  <a:lnTo>
                    <a:pt x="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4344700" y="3744050"/>
              <a:ext cx="293125" cy="253525"/>
            </a:xfrm>
            <a:custGeom>
              <a:avLst/>
              <a:gdLst/>
              <a:ahLst/>
              <a:cxnLst/>
              <a:rect l="l" t="t" r="r" b="b"/>
              <a:pathLst>
                <a:path w="11725" h="10141" extrusionOk="0">
                  <a:moveTo>
                    <a:pt x="5862" y="1"/>
                  </a:moveTo>
                  <a:lnTo>
                    <a:pt x="5255" y="3585"/>
                  </a:lnTo>
                  <a:lnTo>
                    <a:pt x="4698" y="3994"/>
                  </a:lnTo>
                  <a:lnTo>
                    <a:pt x="4698" y="4736"/>
                  </a:lnTo>
                  <a:lnTo>
                    <a:pt x="5311" y="4736"/>
                  </a:lnTo>
                  <a:lnTo>
                    <a:pt x="5311" y="5702"/>
                  </a:lnTo>
                  <a:lnTo>
                    <a:pt x="4402" y="5702"/>
                  </a:lnTo>
                  <a:lnTo>
                    <a:pt x="3380" y="6259"/>
                  </a:lnTo>
                  <a:lnTo>
                    <a:pt x="3380" y="6742"/>
                  </a:lnTo>
                  <a:lnTo>
                    <a:pt x="4364" y="6742"/>
                  </a:lnTo>
                  <a:lnTo>
                    <a:pt x="4364" y="7002"/>
                  </a:lnTo>
                  <a:lnTo>
                    <a:pt x="3900" y="7002"/>
                  </a:lnTo>
                  <a:lnTo>
                    <a:pt x="3900" y="7318"/>
                  </a:lnTo>
                  <a:lnTo>
                    <a:pt x="1" y="9638"/>
                  </a:lnTo>
                  <a:lnTo>
                    <a:pt x="774" y="10141"/>
                  </a:lnTo>
                  <a:lnTo>
                    <a:pt x="10951" y="10141"/>
                  </a:lnTo>
                  <a:lnTo>
                    <a:pt x="11725" y="9638"/>
                  </a:lnTo>
                  <a:lnTo>
                    <a:pt x="7825" y="7318"/>
                  </a:lnTo>
                  <a:lnTo>
                    <a:pt x="7825" y="7002"/>
                  </a:lnTo>
                  <a:lnTo>
                    <a:pt x="7360" y="7002"/>
                  </a:lnTo>
                  <a:lnTo>
                    <a:pt x="7360" y="6742"/>
                  </a:lnTo>
                  <a:lnTo>
                    <a:pt x="8345" y="6742"/>
                  </a:lnTo>
                  <a:lnTo>
                    <a:pt x="8345" y="6259"/>
                  </a:lnTo>
                  <a:lnTo>
                    <a:pt x="7323" y="5702"/>
                  </a:lnTo>
                  <a:lnTo>
                    <a:pt x="6413" y="5702"/>
                  </a:lnTo>
                  <a:lnTo>
                    <a:pt x="6413" y="4736"/>
                  </a:lnTo>
                  <a:lnTo>
                    <a:pt x="7026" y="4736"/>
                  </a:lnTo>
                  <a:lnTo>
                    <a:pt x="7026" y="3994"/>
                  </a:lnTo>
                  <a:lnTo>
                    <a:pt x="6469" y="3585"/>
                  </a:lnTo>
                  <a:lnTo>
                    <a:pt x="5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4344700" y="3985000"/>
              <a:ext cx="293125" cy="12575"/>
            </a:xfrm>
            <a:custGeom>
              <a:avLst/>
              <a:gdLst/>
              <a:ahLst/>
              <a:cxnLst/>
              <a:rect l="l" t="t" r="r" b="b"/>
              <a:pathLst>
                <a:path w="11725" h="503" extrusionOk="0">
                  <a:moveTo>
                    <a:pt x="1" y="0"/>
                  </a:moveTo>
                  <a:lnTo>
                    <a:pt x="774" y="503"/>
                  </a:lnTo>
                  <a:lnTo>
                    <a:pt x="10951" y="503"/>
                  </a:lnTo>
                  <a:lnTo>
                    <a:pt x="11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4442200" y="3926975"/>
              <a:ext cx="98125" cy="8400"/>
            </a:xfrm>
            <a:custGeom>
              <a:avLst/>
              <a:gdLst/>
              <a:ahLst/>
              <a:cxnLst/>
              <a:rect l="l" t="t" r="r" b="b"/>
              <a:pathLst>
                <a:path w="3925" h="336" extrusionOk="0">
                  <a:moveTo>
                    <a:pt x="0" y="1"/>
                  </a:moveTo>
                  <a:lnTo>
                    <a:pt x="2036" y="335"/>
                  </a:lnTo>
                  <a:lnTo>
                    <a:pt x="3925" y="1"/>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4453775" y="3912600"/>
              <a:ext cx="74950" cy="6525"/>
            </a:xfrm>
            <a:custGeom>
              <a:avLst/>
              <a:gdLst/>
              <a:ahLst/>
              <a:cxnLst/>
              <a:rect l="l" t="t" r="r" b="b"/>
              <a:pathLst>
                <a:path w="2998" h="261" extrusionOk="0">
                  <a:moveTo>
                    <a:pt x="1" y="0"/>
                  </a:moveTo>
                  <a:lnTo>
                    <a:pt x="1" y="260"/>
                  </a:lnTo>
                  <a:lnTo>
                    <a:pt x="2997" y="260"/>
                  </a:lnTo>
                  <a:lnTo>
                    <a:pt x="2997"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4477450" y="3862450"/>
              <a:ext cx="27600" cy="10675"/>
            </a:xfrm>
            <a:custGeom>
              <a:avLst/>
              <a:gdLst/>
              <a:ahLst/>
              <a:cxnLst/>
              <a:rect l="l" t="t" r="r" b="b"/>
              <a:pathLst>
                <a:path w="1104" h="427" extrusionOk="0">
                  <a:moveTo>
                    <a:pt x="1" y="0"/>
                  </a:moveTo>
                  <a:lnTo>
                    <a:pt x="1" y="427"/>
                  </a:lnTo>
                  <a:lnTo>
                    <a:pt x="1103" y="427"/>
                  </a:lnTo>
                  <a:lnTo>
                    <a:pt x="1103"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4343650" y="3885675"/>
              <a:ext cx="112150" cy="100300"/>
            </a:xfrm>
            <a:custGeom>
              <a:avLst/>
              <a:gdLst/>
              <a:ahLst/>
              <a:cxnLst/>
              <a:rect l="l" t="t" r="r" b="b"/>
              <a:pathLst>
                <a:path w="4486" h="4012" extrusionOk="0">
                  <a:moveTo>
                    <a:pt x="4444" y="0"/>
                  </a:moveTo>
                  <a:cubicBezTo>
                    <a:pt x="4438" y="0"/>
                    <a:pt x="4431" y="2"/>
                    <a:pt x="4426" y="5"/>
                  </a:cubicBezTo>
                  <a:lnTo>
                    <a:pt x="3404" y="562"/>
                  </a:lnTo>
                  <a:cubicBezTo>
                    <a:pt x="3392" y="568"/>
                    <a:pt x="3384" y="580"/>
                    <a:pt x="3384" y="594"/>
                  </a:cubicBezTo>
                  <a:lnTo>
                    <a:pt x="3384" y="1077"/>
                  </a:lnTo>
                  <a:cubicBezTo>
                    <a:pt x="3384" y="1097"/>
                    <a:pt x="3401" y="1114"/>
                    <a:pt x="3422" y="1114"/>
                  </a:cubicBezTo>
                  <a:lnTo>
                    <a:pt x="4369" y="1114"/>
                  </a:lnTo>
                  <a:lnTo>
                    <a:pt x="4369" y="1299"/>
                  </a:lnTo>
                  <a:lnTo>
                    <a:pt x="3942" y="1299"/>
                  </a:lnTo>
                  <a:cubicBezTo>
                    <a:pt x="3921" y="1299"/>
                    <a:pt x="3905" y="1316"/>
                    <a:pt x="3905" y="1337"/>
                  </a:cubicBezTo>
                  <a:lnTo>
                    <a:pt x="3905" y="1632"/>
                  </a:lnTo>
                  <a:lnTo>
                    <a:pt x="24" y="3942"/>
                  </a:lnTo>
                  <a:cubicBezTo>
                    <a:pt x="6" y="3952"/>
                    <a:pt x="0" y="3976"/>
                    <a:pt x="10" y="3993"/>
                  </a:cubicBezTo>
                  <a:cubicBezTo>
                    <a:pt x="17" y="4005"/>
                    <a:pt x="29" y="4011"/>
                    <a:pt x="43" y="4011"/>
                  </a:cubicBezTo>
                  <a:cubicBezTo>
                    <a:pt x="49" y="4011"/>
                    <a:pt x="56" y="4009"/>
                    <a:pt x="61" y="4006"/>
                  </a:cubicBezTo>
                  <a:lnTo>
                    <a:pt x="3961" y="1685"/>
                  </a:lnTo>
                  <a:cubicBezTo>
                    <a:pt x="3972" y="1678"/>
                    <a:pt x="3979" y="1666"/>
                    <a:pt x="3979" y="1653"/>
                  </a:cubicBezTo>
                  <a:lnTo>
                    <a:pt x="3979" y="1374"/>
                  </a:lnTo>
                  <a:lnTo>
                    <a:pt x="4407" y="1374"/>
                  </a:lnTo>
                  <a:cubicBezTo>
                    <a:pt x="4427" y="1374"/>
                    <a:pt x="4444" y="1357"/>
                    <a:pt x="4444" y="1337"/>
                  </a:cubicBezTo>
                  <a:lnTo>
                    <a:pt x="4444" y="1077"/>
                  </a:lnTo>
                  <a:cubicBezTo>
                    <a:pt x="4444" y="1056"/>
                    <a:pt x="4427" y="1041"/>
                    <a:pt x="4407" y="1041"/>
                  </a:cubicBezTo>
                  <a:lnTo>
                    <a:pt x="3459" y="1041"/>
                  </a:lnTo>
                  <a:lnTo>
                    <a:pt x="3459" y="616"/>
                  </a:lnTo>
                  <a:lnTo>
                    <a:pt x="4461" y="70"/>
                  </a:lnTo>
                  <a:cubicBezTo>
                    <a:pt x="4479" y="60"/>
                    <a:pt x="4486" y="37"/>
                    <a:pt x="4476" y="19"/>
                  </a:cubicBezTo>
                  <a:cubicBezTo>
                    <a:pt x="4470" y="7"/>
                    <a:pt x="4457" y="0"/>
                    <a:pt x="4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4461225" y="3743150"/>
              <a:ext cx="31025" cy="120250"/>
            </a:xfrm>
            <a:custGeom>
              <a:avLst/>
              <a:gdLst/>
              <a:ahLst/>
              <a:cxnLst/>
              <a:rect l="l" t="t" r="r" b="b"/>
              <a:pathLst>
                <a:path w="1241" h="4810" extrusionOk="0">
                  <a:moveTo>
                    <a:pt x="1202" y="0"/>
                  </a:moveTo>
                  <a:cubicBezTo>
                    <a:pt x="1185" y="0"/>
                    <a:pt x="1167" y="13"/>
                    <a:pt x="1164" y="31"/>
                  </a:cubicBezTo>
                  <a:lnTo>
                    <a:pt x="561" y="3600"/>
                  </a:lnTo>
                  <a:lnTo>
                    <a:pt x="15" y="4000"/>
                  </a:lnTo>
                  <a:cubicBezTo>
                    <a:pt x="6" y="4006"/>
                    <a:pt x="1" y="4018"/>
                    <a:pt x="1" y="4030"/>
                  </a:cubicBezTo>
                  <a:lnTo>
                    <a:pt x="1" y="4772"/>
                  </a:lnTo>
                  <a:cubicBezTo>
                    <a:pt x="1" y="4793"/>
                    <a:pt x="17" y="4810"/>
                    <a:pt x="37" y="4810"/>
                  </a:cubicBezTo>
                  <a:lnTo>
                    <a:pt x="650" y="4810"/>
                  </a:lnTo>
                  <a:cubicBezTo>
                    <a:pt x="671" y="4810"/>
                    <a:pt x="688" y="4793"/>
                    <a:pt x="688" y="4772"/>
                  </a:cubicBezTo>
                  <a:cubicBezTo>
                    <a:pt x="688" y="4752"/>
                    <a:pt x="671" y="4735"/>
                    <a:pt x="650" y="4735"/>
                  </a:cubicBezTo>
                  <a:lnTo>
                    <a:pt x="74" y="4735"/>
                  </a:lnTo>
                  <a:lnTo>
                    <a:pt x="74" y="4049"/>
                  </a:lnTo>
                  <a:lnTo>
                    <a:pt x="616" y="3651"/>
                  </a:lnTo>
                  <a:cubicBezTo>
                    <a:pt x="624" y="3645"/>
                    <a:pt x="630" y="3636"/>
                    <a:pt x="631" y="3627"/>
                  </a:cubicBezTo>
                  <a:lnTo>
                    <a:pt x="1238" y="43"/>
                  </a:lnTo>
                  <a:cubicBezTo>
                    <a:pt x="1241" y="23"/>
                    <a:pt x="1228" y="4"/>
                    <a:pt x="1208" y="1"/>
                  </a:cubicBezTo>
                  <a:cubicBezTo>
                    <a:pt x="1206" y="1"/>
                    <a:pt x="1204"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4272875" y="5128475"/>
              <a:ext cx="51425" cy="317400"/>
            </a:xfrm>
            <a:custGeom>
              <a:avLst/>
              <a:gdLst/>
              <a:ahLst/>
              <a:cxnLst/>
              <a:rect l="l" t="t" r="r" b="b"/>
              <a:pathLst>
                <a:path w="2057" h="12696" extrusionOk="0">
                  <a:moveTo>
                    <a:pt x="1" y="0"/>
                  </a:moveTo>
                  <a:lnTo>
                    <a:pt x="236" y="1671"/>
                  </a:lnTo>
                  <a:lnTo>
                    <a:pt x="236" y="2548"/>
                  </a:lnTo>
                  <a:lnTo>
                    <a:pt x="515" y="2827"/>
                  </a:lnTo>
                  <a:lnTo>
                    <a:pt x="515" y="6315"/>
                  </a:lnTo>
                  <a:lnTo>
                    <a:pt x="515" y="6380"/>
                  </a:lnTo>
                  <a:lnTo>
                    <a:pt x="515" y="9869"/>
                  </a:lnTo>
                  <a:lnTo>
                    <a:pt x="236" y="10147"/>
                  </a:lnTo>
                  <a:lnTo>
                    <a:pt x="236" y="11025"/>
                  </a:lnTo>
                  <a:lnTo>
                    <a:pt x="1" y="12696"/>
                  </a:lnTo>
                  <a:lnTo>
                    <a:pt x="2057" y="12696"/>
                  </a:lnTo>
                  <a:lnTo>
                    <a:pt x="1821" y="11025"/>
                  </a:lnTo>
                  <a:lnTo>
                    <a:pt x="1821" y="10147"/>
                  </a:lnTo>
                  <a:lnTo>
                    <a:pt x="1542" y="9869"/>
                  </a:lnTo>
                  <a:lnTo>
                    <a:pt x="1542" y="6380"/>
                  </a:lnTo>
                  <a:lnTo>
                    <a:pt x="1542" y="6315"/>
                  </a:lnTo>
                  <a:lnTo>
                    <a:pt x="1542" y="2827"/>
                  </a:lnTo>
                  <a:lnTo>
                    <a:pt x="1821" y="2548"/>
                  </a:lnTo>
                  <a:lnTo>
                    <a:pt x="1821" y="1671"/>
                  </a:lnTo>
                  <a:lnTo>
                    <a:pt x="2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4271900" y="5127550"/>
              <a:ext cx="40475" cy="248600"/>
            </a:xfrm>
            <a:custGeom>
              <a:avLst/>
              <a:gdLst/>
              <a:ahLst/>
              <a:cxnLst/>
              <a:rect l="l" t="t" r="r" b="b"/>
              <a:pathLst>
                <a:path w="1619" h="9944" extrusionOk="0">
                  <a:moveTo>
                    <a:pt x="41" y="0"/>
                  </a:moveTo>
                  <a:cubicBezTo>
                    <a:pt x="39" y="0"/>
                    <a:pt x="37" y="0"/>
                    <a:pt x="35" y="1"/>
                  </a:cubicBezTo>
                  <a:cubicBezTo>
                    <a:pt x="14" y="4"/>
                    <a:pt x="1" y="23"/>
                    <a:pt x="3" y="43"/>
                  </a:cubicBezTo>
                  <a:lnTo>
                    <a:pt x="223" y="1600"/>
                  </a:lnTo>
                  <a:lnTo>
                    <a:pt x="223" y="2507"/>
                  </a:lnTo>
                  <a:cubicBezTo>
                    <a:pt x="223" y="2516"/>
                    <a:pt x="226" y="2525"/>
                    <a:pt x="232" y="2531"/>
                  </a:cubicBezTo>
                  <a:lnTo>
                    <a:pt x="516" y="2877"/>
                  </a:lnTo>
                  <a:lnTo>
                    <a:pt x="516" y="9906"/>
                  </a:lnTo>
                  <a:cubicBezTo>
                    <a:pt x="516" y="9926"/>
                    <a:pt x="533" y="9943"/>
                    <a:pt x="554" y="9943"/>
                  </a:cubicBezTo>
                  <a:cubicBezTo>
                    <a:pt x="574" y="9943"/>
                    <a:pt x="591" y="9926"/>
                    <a:pt x="591" y="9906"/>
                  </a:cubicBezTo>
                  <a:lnTo>
                    <a:pt x="591" y="2900"/>
                  </a:lnTo>
                  <a:lnTo>
                    <a:pt x="1581" y="2900"/>
                  </a:lnTo>
                  <a:cubicBezTo>
                    <a:pt x="1602" y="2900"/>
                    <a:pt x="1619" y="2884"/>
                    <a:pt x="1619" y="2864"/>
                  </a:cubicBezTo>
                  <a:cubicBezTo>
                    <a:pt x="1619" y="2843"/>
                    <a:pt x="1602" y="2826"/>
                    <a:pt x="1581" y="2826"/>
                  </a:cubicBezTo>
                  <a:lnTo>
                    <a:pt x="571" y="2826"/>
                  </a:lnTo>
                  <a:lnTo>
                    <a:pt x="297" y="2494"/>
                  </a:lnTo>
                  <a:lnTo>
                    <a:pt x="297" y="1594"/>
                  </a:lnTo>
                  <a:lnTo>
                    <a:pt x="76"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4159375" y="5128475"/>
              <a:ext cx="51400" cy="317400"/>
            </a:xfrm>
            <a:custGeom>
              <a:avLst/>
              <a:gdLst/>
              <a:ahLst/>
              <a:cxnLst/>
              <a:rect l="l" t="t" r="r" b="b"/>
              <a:pathLst>
                <a:path w="2056" h="12696" extrusionOk="0">
                  <a:moveTo>
                    <a:pt x="1" y="0"/>
                  </a:moveTo>
                  <a:lnTo>
                    <a:pt x="236" y="1671"/>
                  </a:lnTo>
                  <a:lnTo>
                    <a:pt x="236" y="2548"/>
                  </a:lnTo>
                  <a:lnTo>
                    <a:pt x="514" y="2827"/>
                  </a:lnTo>
                  <a:lnTo>
                    <a:pt x="514" y="6315"/>
                  </a:lnTo>
                  <a:lnTo>
                    <a:pt x="514" y="6380"/>
                  </a:lnTo>
                  <a:lnTo>
                    <a:pt x="514" y="9869"/>
                  </a:lnTo>
                  <a:lnTo>
                    <a:pt x="236" y="10147"/>
                  </a:lnTo>
                  <a:lnTo>
                    <a:pt x="236"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4158375" y="5127550"/>
              <a:ext cx="40475" cy="248600"/>
            </a:xfrm>
            <a:custGeom>
              <a:avLst/>
              <a:gdLst/>
              <a:ahLst/>
              <a:cxnLst/>
              <a:rect l="l" t="t" r="r" b="b"/>
              <a:pathLst>
                <a:path w="1619" h="9944" extrusionOk="0">
                  <a:moveTo>
                    <a:pt x="41" y="0"/>
                  </a:moveTo>
                  <a:cubicBezTo>
                    <a:pt x="39" y="0"/>
                    <a:pt x="37" y="0"/>
                    <a:pt x="35" y="1"/>
                  </a:cubicBezTo>
                  <a:cubicBezTo>
                    <a:pt x="15" y="4"/>
                    <a:pt x="1" y="23"/>
                    <a:pt x="4" y="43"/>
                  </a:cubicBezTo>
                  <a:lnTo>
                    <a:pt x="223" y="1600"/>
                  </a:lnTo>
                  <a:lnTo>
                    <a:pt x="223" y="2507"/>
                  </a:lnTo>
                  <a:cubicBezTo>
                    <a:pt x="223" y="2516"/>
                    <a:pt x="226" y="2525"/>
                    <a:pt x="232" y="2531"/>
                  </a:cubicBezTo>
                  <a:lnTo>
                    <a:pt x="517" y="2877"/>
                  </a:lnTo>
                  <a:lnTo>
                    <a:pt x="517" y="9906"/>
                  </a:lnTo>
                  <a:cubicBezTo>
                    <a:pt x="517" y="9926"/>
                    <a:pt x="534" y="9943"/>
                    <a:pt x="554" y="9943"/>
                  </a:cubicBezTo>
                  <a:cubicBezTo>
                    <a:pt x="574" y="9943"/>
                    <a:pt x="591" y="9926"/>
                    <a:pt x="591" y="9906"/>
                  </a:cubicBezTo>
                  <a:lnTo>
                    <a:pt x="591" y="2900"/>
                  </a:lnTo>
                  <a:lnTo>
                    <a:pt x="1582" y="2900"/>
                  </a:lnTo>
                  <a:cubicBezTo>
                    <a:pt x="1602" y="2900"/>
                    <a:pt x="1619" y="2884"/>
                    <a:pt x="1619" y="2864"/>
                  </a:cubicBezTo>
                  <a:cubicBezTo>
                    <a:pt x="1619" y="2843"/>
                    <a:pt x="1602" y="2826"/>
                    <a:pt x="1582" y="2826"/>
                  </a:cubicBezTo>
                  <a:lnTo>
                    <a:pt x="572" y="2826"/>
                  </a:lnTo>
                  <a:lnTo>
                    <a:pt x="297" y="2494"/>
                  </a:lnTo>
                  <a:lnTo>
                    <a:pt x="297" y="1594"/>
                  </a:lnTo>
                  <a:lnTo>
                    <a:pt x="77"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4663350" y="5128475"/>
              <a:ext cx="51400" cy="317400"/>
            </a:xfrm>
            <a:custGeom>
              <a:avLst/>
              <a:gdLst/>
              <a:ahLst/>
              <a:cxnLst/>
              <a:rect l="l" t="t" r="r" b="b"/>
              <a:pathLst>
                <a:path w="2056" h="12696" extrusionOk="0">
                  <a:moveTo>
                    <a:pt x="1" y="0"/>
                  </a:moveTo>
                  <a:lnTo>
                    <a:pt x="237" y="1671"/>
                  </a:lnTo>
                  <a:lnTo>
                    <a:pt x="237" y="2548"/>
                  </a:lnTo>
                  <a:lnTo>
                    <a:pt x="514" y="2827"/>
                  </a:lnTo>
                  <a:lnTo>
                    <a:pt x="514" y="6315"/>
                  </a:lnTo>
                  <a:lnTo>
                    <a:pt x="514" y="6380"/>
                  </a:lnTo>
                  <a:lnTo>
                    <a:pt x="514" y="9869"/>
                  </a:lnTo>
                  <a:lnTo>
                    <a:pt x="237" y="10147"/>
                  </a:lnTo>
                  <a:lnTo>
                    <a:pt x="237"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4675275" y="5127550"/>
              <a:ext cx="40475" cy="248600"/>
            </a:xfrm>
            <a:custGeom>
              <a:avLst/>
              <a:gdLst/>
              <a:ahLst/>
              <a:cxnLst/>
              <a:rect l="l" t="t" r="r" b="b"/>
              <a:pathLst>
                <a:path w="1619" h="9944" extrusionOk="0">
                  <a:moveTo>
                    <a:pt x="1579" y="0"/>
                  </a:moveTo>
                  <a:cubicBezTo>
                    <a:pt x="1561" y="0"/>
                    <a:pt x="1545" y="14"/>
                    <a:pt x="1542" y="32"/>
                  </a:cubicBezTo>
                  <a:lnTo>
                    <a:pt x="1322" y="1594"/>
                  </a:lnTo>
                  <a:lnTo>
                    <a:pt x="1322" y="2494"/>
                  </a:lnTo>
                  <a:lnTo>
                    <a:pt x="1048" y="2826"/>
                  </a:lnTo>
                  <a:lnTo>
                    <a:pt x="37" y="2826"/>
                  </a:lnTo>
                  <a:cubicBezTo>
                    <a:pt x="17" y="2826"/>
                    <a:pt x="1" y="2843"/>
                    <a:pt x="1" y="2864"/>
                  </a:cubicBezTo>
                  <a:cubicBezTo>
                    <a:pt x="1" y="2884"/>
                    <a:pt x="17" y="2900"/>
                    <a:pt x="37" y="2900"/>
                  </a:cubicBezTo>
                  <a:lnTo>
                    <a:pt x="1029" y="2900"/>
                  </a:lnTo>
                  <a:lnTo>
                    <a:pt x="1029" y="9906"/>
                  </a:lnTo>
                  <a:cubicBezTo>
                    <a:pt x="1029" y="9926"/>
                    <a:pt x="1045" y="9943"/>
                    <a:pt x="1065" y="9943"/>
                  </a:cubicBezTo>
                  <a:cubicBezTo>
                    <a:pt x="1085" y="9943"/>
                    <a:pt x="1102" y="9926"/>
                    <a:pt x="1102" y="9906"/>
                  </a:cubicBezTo>
                  <a:lnTo>
                    <a:pt x="1102" y="2877"/>
                  </a:lnTo>
                  <a:lnTo>
                    <a:pt x="1388" y="2531"/>
                  </a:lnTo>
                  <a:cubicBezTo>
                    <a:pt x="1393" y="2525"/>
                    <a:pt x="1396" y="2516"/>
                    <a:pt x="1396" y="2507"/>
                  </a:cubicBezTo>
                  <a:lnTo>
                    <a:pt x="1396" y="1600"/>
                  </a:lnTo>
                  <a:lnTo>
                    <a:pt x="1616" y="43"/>
                  </a:lnTo>
                  <a:cubicBezTo>
                    <a:pt x="1619" y="23"/>
                    <a:pt x="1605" y="4"/>
                    <a:pt x="1584" y="1"/>
                  </a:cubicBezTo>
                  <a:cubicBezTo>
                    <a:pt x="1583" y="0"/>
                    <a:pt x="1581" y="0"/>
                    <a:pt x="1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4776900" y="5128475"/>
              <a:ext cx="51400" cy="317400"/>
            </a:xfrm>
            <a:custGeom>
              <a:avLst/>
              <a:gdLst/>
              <a:ahLst/>
              <a:cxnLst/>
              <a:rect l="l" t="t" r="r" b="b"/>
              <a:pathLst>
                <a:path w="2056" h="12696" extrusionOk="0">
                  <a:moveTo>
                    <a:pt x="0" y="0"/>
                  </a:moveTo>
                  <a:lnTo>
                    <a:pt x="236" y="1671"/>
                  </a:lnTo>
                  <a:lnTo>
                    <a:pt x="236" y="2548"/>
                  </a:lnTo>
                  <a:lnTo>
                    <a:pt x="514" y="2827"/>
                  </a:lnTo>
                  <a:lnTo>
                    <a:pt x="514" y="6315"/>
                  </a:lnTo>
                  <a:lnTo>
                    <a:pt x="514" y="6380"/>
                  </a:lnTo>
                  <a:lnTo>
                    <a:pt x="514" y="9869"/>
                  </a:lnTo>
                  <a:lnTo>
                    <a:pt x="236" y="10147"/>
                  </a:lnTo>
                  <a:lnTo>
                    <a:pt x="236" y="11025"/>
                  </a:lnTo>
                  <a:lnTo>
                    <a:pt x="0" y="12696"/>
                  </a:lnTo>
                  <a:lnTo>
                    <a:pt x="2055" y="12696"/>
                  </a:lnTo>
                  <a:lnTo>
                    <a:pt x="1819" y="11025"/>
                  </a:lnTo>
                  <a:lnTo>
                    <a:pt x="1819" y="10147"/>
                  </a:lnTo>
                  <a:lnTo>
                    <a:pt x="1542" y="9869"/>
                  </a:lnTo>
                  <a:lnTo>
                    <a:pt x="1542" y="6380"/>
                  </a:lnTo>
                  <a:lnTo>
                    <a:pt x="1542" y="6315"/>
                  </a:lnTo>
                  <a:lnTo>
                    <a:pt x="1542" y="2827"/>
                  </a:lnTo>
                  <a:lnTo>
                    <a:pt x="1819" y="2548"/>
                  </a:lnTo>
                  <a:lnTo>
                    <a:pt x="1819" y="1671"/>
                  </a:lnTo>
                  <a:lnTo>
                    <a:pt x="2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4788800" y="5127550"/>
              <a:ext cx="40450" cy="248600"/>
            </a:xfrm>
            <a:custGeom>
              <a:avLst/>
              <a:gdLst/>
              <a:ahLst/>
              <a:cxnLst/>
              <a:rect l="l" t="t" r="r" b="b"/>
              <a:pathLst>
                <a:path w="1618" h="9944" extrusionOk="0">
                  <a:moveTo>
                    <a:pt x="1578" y="0"/>
                  </a:moveTo>
                  <a:cubicBezTo>
                    <a:pt x="1560" y="0"/>
                    <a:pt x="1544" y="14"/>
                    <a:pt x="1542" y="32"/>
                  </a:cubicBezTo>
                  <a:lnTo>
                    <a:pt x="1321" y="1594"/>
                  </a:lnTo>
                  <a:lnTo>
                    <a:pt x="1321" y="2494"/>
                  </a:lnTo>
                  <a:lnTo>
                    <a:pt x="1048" y="2826"/>
                  </a:lnTo>
                  <a:lnTo>
                    <a:pt x="38" y="2826"/>
                  </a:lnTo>
                  <a:cubicBezTo>
                    <a:pt x="18" y="2826"/>
                    <a:pt x="1" y="2843"/>
                    <a:pt x="1" y="2864"/>
                  </a:cubicBezTo>
                  <a:cubicBezTo>
                    <a:pt x="1" y="2884"/>
                    <a:pt x="16" y="2900"/>
                    <a:pt x="38" y="2900"/>
                  </a:cubicBezTo>
                  <a:lnTo>
                    <a:pt x="1028" y="2900"/>
                  </a:lnTo>
                  <a:lnTo>
                    <a:pt x="1028" y="9906"/>
                  </a:lnTo>
                  <a:cubicBezTo>
                    <a:pt x="1028" y="9926"/>
                    <a:pt x="1044" y="9943"/>
                    <a:pt x="1064" y="9943"/>
                  </a:cubicBezTo>
                  <a:cubicBezTo>
                    <a:pt x="1086" y="9943"/>
                    <a:pt x="1102" y="9926"/>
                    <a:pt x="1102" y="9906"/>
                  </a:cubicBezTo>
                  <a:lnTo>
                    <a:pt x="1102" y="2877"/>
                  </a:lnTo>
                  <a:lnTo>
                    <a:pt x="1387" y="2531"/>
                  </a:lnTo>
                  <a:cubicBezTo>
                    <a:pt x="1392" y="2525"/>
                    <a:pt x="1396" y="2516"/>
                    <a:pt x="1396" y="2507"/>
                  </a:cubicBezTo>
                  <a:lnTo>
                    <a:pt x="1396" y="1600"/>
                  </a:lnTo>
                  <a:lnTo>
                    <a:pt x="1616" y="43"/>
                  </a:lnTo>
                  <a:cubicBezTo>
                    <a:pt x="1618" y="23"/>
                    <a:pt x="1605" y="4"/>
                    <a:pt x="1583" y="1"/>
                  </a:cubicBezTo>
                  <a:cubicBezTo>
                    <a:pt x="1582" y="0"/>
                    <a:pt x="1580" y="0"/>
                    <a:pt x="1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033100" y="5331600"/>
              <a:ext cx="934800" cy="144350"/>
            </a:xfrm>
            <a:custGeom>
              <a:avLst/>
              <a:gdLst/>
              <a:ahLst/>
              <a:cxnLst/>
              <a:rect l="l" t="t" r="r" b="b"/>
              <a:pathLst>
                <a:path w="37392" h="5774" extrusionOk="0">
                  <a:moveTo>
                    <a:pt x="2577" y="961"/>
                  </a:moveTo>
                  <a:lnTo>
                    <a:pt x="2577" y="3398"/>
                  </a:lnTo>
                  <a:lnTo>
                    <a:pt x="2767" y="3509"/>
                  </a:lnTo>
                  <a:cubicBezTo>
                    <a:pt x="2767" y="3509"/>
                    <a:pt x="2577" y="3668"/>
                    <a:pt x="2577" y="4049"/>
                  </a:cubicBezTo>
                  <a:cubicBezTo>
                    <a:pt x="2577" y="4049"/>
                    <a:pt x="2544" y="4557"/>
                    <a:pt x="2767" y="4557"/>
                  </a:cubicBezTo>
                  <a:lnTo>
                    <a:pt x="548" y="4557"/>
                  </a:lnTo>
                  <a:cubicBezTo>
                    <a:pt x="771" y="4557"/>
                    <a:pt x="739" y="4049"/>
                    <a:pt x="739" y="4049"/>
                  </a:cubicBezTo>
                  <a:cubicBezTo>
                    <a:pt x="739" y="3668"/>
                    <a:pt x="548" y="3509"/>
                    <a:pt x="548" y="3509"/>
                  </a:cubicBezTo>
                  <a:lnTo>
                    <a:pt x="739" y="3398"/>
                  </a:lnTo>
                  <a:lnTo>
                    <a:pt x="739" y="961"/>
                  </a:lnTo>
                  <a:close/>
                  <a:moveTo>
                    <a:pt x="5013" y="961"/>
                  </a:moveTo>
                  <a:lnTo>
                    <a:pt x="5013" y="3398"/>
                  </a:lnTo>
                  <a:lnTo>
                    <a:pt x="5203" y="3509"/>
                  </a:lnTo>
                  <a:cubicBezTo>
                    <a:pt x="5203" y="3509"/>
                    <a:pt x="5013" y="3668"/>
                    <a:pt x="5013" y="4049"/>
                  </a:cubicBezTo>
                  <a:cubicBezTo>
                    <a:pt x="5013" y="4049"/>
                    <a:pt x="4981" y="4557"/>
                    <a:pt x="5203" y="4557"/>
                  </a:cubicBezTo>
                  <a:lnTo>
                    <a:pt x="3052" y="4557"/>
                  </a:lnTo>
                  <a:cubicBezTo>
                    <a:pt x="3275" y="4557"/>
                    <a:pt x="3242" y="4049"/>
                    <a:pt x="3242" y="4049"/>
                  </a:cubicBezTo>
                  <a:cubicBezTo>
                    <a:pt x="3242" y="3668"/>
                    <a:pt x="3052" y="3509"/>
                    <a:pt x="3052" y="3509"/>
                  </a:cubicBezTo>
                  <a:lnTo>
                    <a:pt x="3242" y="3398"/>
                  </a:lnTo>
                  <a:lnTo>
                    <a:pt x="3242" y="961"/>
                  </a:lnTo>
                  <a:close/>
                  <a:moveTo>
                    <a:pt x="7516" y="961"/>
                  </a:moveTo>
                  <a:lnTo>
                    <a:pt x="7516" y="3398"/>
                  </a:lnTo>
                  <a:lnTo>
                    <a:pt x="7707" y="3509"/>
                  </a:lnTo>
                  <a:cubicBezTo>
                    <a:pt x="7707" y="3509"/>
                    <a:pt x="7516" y="3668"/>
                    <a:pt x="7516" y="4049"/>
                  </a:cubicBezTo>
                  <a:cubicBezTo>
                    <a:pt x="7516" y="4049"/>
                    <a:pt x="7484" y="4557"/>
                    <a:pt x="7707" y="4557"/>
                  </a:cubicBezTo>
                  <a:lnTo>
                    <a:pt x="5490" y="4557"/>
                  </a:lnTo>
                  <a:cubicBezTo>
                    <a:pt x="5712" y="4557"/>
                    <a:pt x="5680" y="4049"/>
                    <a:pt x="5680" y="4049"/>
                  </a:cubicBezTo>
                  <a:cubicBezTo>
                    <a:pt x="5680" y="3668"/>
                    <a:pt x="5490" y="3509"/>
                    <a:pt x="5490" y="3509"/>
                  </a:cubicBezTo>
                  <a:lnTo>
                    <a:pt x="5680" y="3398"/>
                  </a:lnTo>
                  <a:lnTo>
                    <a:pt x="5680" y="961"/>
                  </a:lnTo>
                  <a:close/>
                  <a:moveTo>
                    <a:pt x="9717" y="961"/>
                  </a:moveTo>
                  <a:lnTo>
                    <a:pt x="9717" y="3398"/>
                  </a:lnTo>
                  <a:lnTo>
                    <a:pt x="9907" y="3509"/>
                  </a:lnTo>
                  <a:cubicBezTo>
                    <a:pt x="9907" y="3509"/>
                    <a:pt x="9717" y="3668"/>
                    <a:pt x="9717" y="4049"/>
                  </a:cubicBezTo>
                  <a:cubicBezTo>
                    <a:pt x="9717" y="4049"/>
                    <a:pt x="9685" y="4557"/>
                    <a:pt x="9907" y="4557"/>
                  </a:cubicBezTo>
                  <a:lnTo>
                    <a:pt x="7992" y="4557"/>
                  </a:lnTo>
                  <a:cubicBezTo>
                    <a:pt x="8215" y="4557"/>
                    <a:pt x="8182" y="4049"/>
                    <a:pt x="8182" y="4049"/>
                  </a:cubicBezTo>
                  <a:cubicBezTo>
                    <a:pt x="8182" y="3668"/>
                    <a:pt x="7992" y="3509"/>
                    <a:pt x="7992" y="3509"/>
                  </a:cubicBezTo>
                  <a:lnTo>
                    <a:pt x="8182" y="3398"/>
                  </a:lnTo>
                  <a:lnTo>
                    <a:pt x="8182" y="961"/>
                  </a:lnTo>
                  <a:close/>
                  <a:moveTo>
                    <a:pt x="12220" y="961"/>
                  </a:moveTo>
                  <a:lnTo>
                    <a:pt x="12220" y="3398"/>
                  </a:lnTo>
                  <a:lnTo>
                    <a:pt x="12410" y="3509"/>
                  </a:lnTo>
                  <a:cubicBezTo>
                    <a:pt x="12410" y="3509"/>
                    <a:pt x="12220" y="3668"/>
                    <a:pt x="12220" y="4049"/>
                  </a:cubicBezTo>
                  <a:cubicBezTo>
                    <a:pt x="12220" y="4049"/>
                    <a:pt x="12188" y="4557"/>
                    <a:pt x="12410" y="4557"/>
                  </a:cubicBezTo>
                  <a:lnTo>
                    <a:pt x="10193" y="4557"/>
                  </a:lnTo>
                  <a:cubicBezTo>
                    <a:pt x="10415" y="4557"/>
                    <a:pt x="10383" y="4049"/>
                    <a:pt x="10383" y="4049"/>
                  </a:cubicBezTo>
                  <a:cubicBezTo>
                    <a:pt x="10383" y="3668"/>
                    <a:pt x="10193" y="3509"/>
                    <a:pt x="10193" y="3509"/>
                  </a:cubicBezTo>
                  <a:lnTo>
                    <a:pt x="10383" y="3398"/>
                  </a:lnTo>
                  <a:lnTo>
                    <a:pt x="10383" y="961"/>
                  </a:lnTo>
                  <a:close/>
                  <a:moveTo>
                    <a:pt x="14656" y="961"/>
                  </a:moveTo>
                  <a:lnTo>
                    <a:pt x="14656" y="3398"/>
                  </a:lnTo>
                  <a:lnTo>
                    <a:pt x="14847" y="3509"/>
                  </a:lnTo>
                  <a:cubicBezTo>
                    <a:pt x="14847" y="3509"/>
                    <a:pt x="14656" y="3668"/>
                    <a:pt x="14656" y="4049"/>
                  </a:cubicBezTo>
                  <a:cubicBezTo>
                    <a:pt x="14656" y="4049"/>
                    <a:pt x="14625" y="4557"/>
                    <a:pt x="14847" y="4557"/>
                  </a:cubicBezTo>
                  <a:lnTo>
                    <a:pt x="12696" y="4557"/>
                  </a:lnTo>
                  <a:cubicBezTo>
                    <a:pt x="12918" y="4557"/>
                    <a:pt x="12887" y="4049"/>
                    <a:pt x="12887" y="4049"/>
                  </a:cubicBezTo>
                  <a:cubicBezTo>
                    <a:pt x="12887" y="3668"/>
                    <a:pt x="12696" y="3509"/>
                    <a:pt x="12696" y="3509"/>
                  </a:cubicBezTo>
                  <a:lnTo>
                    <a:pt x="12887" y="3398"/>
                  </a:lnTo>
                  <a:lnTo>
                    <a:pt x="12887" y="961"/>
                  </a:lnTo>
                  <a:close/>
                  <a:moveTo>
                    <a:pt x="17160" y="961"/>
                  </a:moveTo>
                  <a:lnTo>
                    <a:pt x="17160" y="3398"/>
                  </a:lnTo>
                  <a:lnTo>
                    <a:pt x="17350" y="3509"/>
                  </a:lnTo>
                  <a:cubicBezTo>
                    <a:pt x="17350" y="3509"/>
                    <a:pt x="17160" y="3668"/>
                    <a:pt x="17160" y="4049"/>
                  </a:cubicBezTo>
                  <a:cubicBezTo>
                    <a:pt x="17160" y="4049"/>
                    <a:pt x="17128" y="4557"/>
                    <a:pt x="17350" y="4557"/>
                  </a:cubicBezTo>
                  <a:lnTo>
                    <a:pt x="15133" y="4557"/>
                  </a:lnTo>
                  <a:cubicBezTo>
                    <a:pt x="15355" y="4557"/>
                    <a:pt x="15323" y="4049"/>
                    <a:pt x="15323" y="4049"/>
                  </a:cubicBezTo>
                  <a:cubicBezTo>
                    <a:pt x="15323" y="3668"/>
                    <a:pt x="15133" y="3509"/>
                    <a:pt x="15133" y="3509"/>
                  </a:cubicBezTo>
                  <a:lnTo>
                    <a:pt x="15323" y="3398"/>
                  </a:lnTo>
                  <a:lnTo>
                    <a:pt x="15323" y="961"/>
                  </a:lnTo>
                  <a:close/>
                  <a:moveTo>
                    <a:pt x="19414" y="961"/>
                  </a:moveTo>
                  <a:lnTo>
                    <a:pt x="19414" y="3398"/>
                  </a:lnTo>
                  <a:lnTo>
                    <a:pt x="19605" y="3509"/>
                  </a:lnTo>
                  <a:cubicBezTo>
                    <a:pt x="19605" y="3509"/>
                    <a:pt x="19414" y="3668"/>
                    <a:pt x="19414" y="4049"/>
                  </a:cubicBezTo>
                  <a:cubicBezTo>
                    <a:pt x="19414" y="4049"/>
                    <a:pt x="19383" y="4557"/>
                    <a:pt x="19605" y="4557"/>
                  </a:cubicBezTo>
                  <a:lnTo>
                    <a:pt x="17636" y="4557"/>
                  </a:lnTo>
                  <a:cubicBezTo>
                    <a:pt x="17858" y="4557"/>
                    <a:pt x="17827" y="4049"/>
                    <a:pt x="17827" y="4049"/>
                  </a:cubicBezTo>
                  <a:cubicBezTo>
                    <a:pt x="17827" y="3668"/>
                    <a:pt x="17636" y="3509"/>
                    <a:pt x="17636" y="3509"/>
                  </a:cubicBezTo>
                  <a:lnTo>
                    <a:pt x="17827" y="3398"/>
                  </a:lnTo>
                  <a:lnTo>
                    <a:pt x="17827" y="961"/>
                  </a:lnTo>
                  <a:close/>
                  <a:moveTo>
                    <a:pt x="21918" y="961"/>
                  </a:moveTo>
                  <a:lnTo>
                    <a:pt x="21918" y="3398"/>
                  </a:lnTo>
                  <a:lnTo>
                    <a:pt x="22108" y="3509"/>
                  </a:lnTo>
                  <a:cubicBezTo>
                    <a:pt x="22108" y="3509"/>
                    <a:pt x="21918" y="3668"/>
                    <a:pt x="21918" y="4049"/>
                  </a:cubicBezTo>
                  <a:cubicBezTo>
                    <a:pt x="21918" y="4049"/>
                    <a:pt x="21886" y="4557"/>
                    <a:pt x="22108" y="4557"/>
                  </a:cubicBezTo>
                  <a:lnTo>
                    <a:pt x="19891" y="4557"/>
                  </a:lnTo>
                  <a:cubicBezTo>
                    <a:pt x="20113" y="4557"/>
                    <a:pt x="20081" y="4049"/>
                    <a:pt x="20081" y="4049"/>
                  </a:cubicBezTo>
                  <a:cubicBezTo>
                    <a:pt x="20081" y="3668"/>
                    <a:pt x="19891" y="3509"/>
                    <a:pt x="19891" y="3509"/>
                  </a:cubicBezTo>
                  <a:lnTo>
                    <a:pt x="20081" y="3398"/>
                  </a:lnTo>
                  <a:lnTo>
                    <a:pt x="20081" y="961"/>
                  </a:lnTo>
                  <a:close/>
                  <a:moveTo>
                    <a:pt x="24354" y="961"/>
                  </a:moveTo>
                  <a:lnTo>
                    <a:pt x="24354" y="3398"/>
                  </a:lnTo>
                  <a:lnTo>
                    <a:pt x="24545" y="3509"/>
                  </a:lnTo>
                  <a:cubicBezTo>
                    <a:pt x="24545" y="3509"/>
                    <a:pt x="24354" y="3668"/>
                    <a:pt x="24354" y="4049"/>
                  </a:cubicBezTo>
                  <a:cubicBezTo>
                    <a:pt x="24354" y="4049"/>
                    <a:pt x="24323" y="4557"/>
                    <a:pt x="24545" y="4557"/>
                  </a:cubicBezTo>
                  <a:lnTo>
                    <a:pt x="22394" y="4557"/>
                  </a:lnTo>
                  <a:cubicBezTo>
                    <a:pt x="22616" y="4557"/>
                    <a:pt x="22585" y="4049"/>
                    <a:pt x="22585" y="4049"/>
                  </a:cubicBezTo>
                  <a:cubicBezTo>
                    <a:pt x="22585" y="3668"/>
                    <a:pt x="22394" y="3509"/>
                    <a:pt x="22394" y="3509"/>
                  </a:cubicBezTo>
                  <a:lnTo>
                    <a:pt x="22585" y="3398"/>
                  </a:lnTo>
                  <a:lnTo>
                    <a:pt x="22585" y="961"/>
                  </a:lnTo>
                  <a:close/>
                  <a:moveTo>
                    <a:pt x="26858" y="961"/>
                  </a:moveTo>
                  <a:lnTo>
                    <a:pt x="26858" y="3398"/>
                  </a:lnTo>
                  <a:lnTo>
                    <a:pt x="27048" y="3509"/>
                  </a:lnTo>
                  <a:cubicBezTo>
                    <a:pt x="27048" y="3509"/>
                    <a:pt x="26858" y="3668"/>
                    <a:pt x="26858" y="4049"/>
                  </a:cubicBezTo>
                  <a:cubicBezTo>
                    <a:pt x="26858" y="4049"/>
                    <a:pt x="26826" y="4557"/>
                    <a:pt x="27048" y="4557"/>
                  </a:cubicBezTo>
                  <a:lnTo>
                    <a:pt x="24831" y="4557"/>
                  </a:lnTo>
                  <a:cubicBezTo>
                    <a:pt x="25053" y="4557"/>
                    <a:pt x="25021" y="4049"/>
                    <a:pt x="25021" y="4049"/>
                  </a:cubicBezTo>
                  <a:cubicBezTo>
                    <a:pt x="25021" y="3668"/>
                    <a:pt x="24831" y="3509"/>
                    <a:pt x="24831" y="3509"/>
                  </a:cubicBezTo>
                  <a:lnTo>
                    <a:pt x="25021" y="3398"/>
                  </a:lnTo>
                  <a:lnTo>
                    <a:pt x="25021" y="961"/>
                  </a:lnTo>
                  <a:close/>
                  <a:moveTo>
                    <a:pt x="29188" y="961"/>
                  </a:moveTo>
                  <a:lnTo>
                    <a:pt x="29188" y="3398"/>
                  </a:lnTo>
                  <a:lnTo>
                    <a:pt x="29379" y="3509"/>
                  </a:lnTo>
                  <a:cubicBezTo>
                    <a:pt x="29379" y="3509"/>
                    <a:pt x="29188" y="3668"/>
                    <a:pt x="29188" y="4049"/>
                  </a:cubicBezTo>
                  <a:cubicBezTo>
                    <a:pt x="29188" y="4049"/>
                    <a:pt x="29156" y="4557"/>
                    <a:pt x="29379" y="4557"/>
                  </a:cubicBezTo>
                  <a:lnTo>
                    <a:pt x="27334" y="4557"/>
                  </a:lnTo>
                  <a:cubicBezTo>
                    <a:pt x="27556" y="4557"/>
                    <a:pt x="27525" y="4049"/>
                    <a:pt x="27525" y="4049"/>
                  </a:cubicBezTo>
                  <a:cubicBezTo>
                    <a:pt x="27525" y="3668"/>
                    <a:pt x="27334" y="3509"/>
                    <a:pt x="27334" y="3509"/>
                  </a:cubicBezTo>
                  <a:lnTo>
                    <a:pt x="27525" y="3398"/>
                  </a:lnTo>
                  <a:lnTo>
                    <a:pt x="27525" y="961"/>
                  </a:lnTo>
                  <a:close/>
                  <a:moveTo>
                    <a:pt x="31691" y="961"/>
                  </a:moveTo>
                  <a:lnTo>
                    <a:pt x="31691" y="3398"/>
                  </a:lnTo>
                  <a:lnTo>
                    <a:pt x="31882" y="3509"/>
                  </a:lnTo>
                  <a:cubicBezTo>
                    <a:pt x="31882" y="3509"/>
                    <a:pt x="31691" y="3668"/>
                    <a:pt x="31691" y="4049"/>
                  </a:cubicBezTo>
                  <a:cubicBezTo>
                    <a:pt x="31691" y="4049"/>
                    <a:pt x="31659" y="4557"/>
                    <a:pt x="31882" y="4557"/>
                  </a:cubicBezTo>
                  <a:lnTo>
                    <a:pt x="29664" y="4557"/>
                  </a:lnTo>
                  <a:cubicBezTo>
                    <a:pt x="29887" y="4557"/>
                    <a:pt x="29854" y="4049"/>
                    <a:pt x="29854" y="4049"/>
                  </a:cubicBezTo>
                  <a:cubicBezTo>
                    <a:pt x="29854" y="3668"/>
                    <a:pt x="29664" y="3509"/>
                    <a:pt x="29664" y="3509"/>
                  </a:cubicBezTo>
                  <a:lnTo>
                    <a:pt x="29854" y="3398"/>
                  </a:lnTo>
                  <a:lnTo>
                    <a:pt x="29854" y="961"/>
                  </a:lnTo>
                  <a:close/>
                  <a:moveTo>
                    <a:pt x="34128" y="961"/>
                  </a:moveTo>
                  <a:lnTo>
                    <a:pt x="34128" y="3398"/>
                  </a:lnTo>
                  <a:lnTo>
                    <a:pt x="34318" y="3509"/>
                  </a:lnTo>
                  <a:cubicBezTo>
                    <a:pt x="34318" y="3509"/>
                    <a:pt x="34128" y="3668"/>
                    <a:pt x="34128" y="4049"/>
                  </a:cubicBezTo>
                  <a:cubicBezTo>
                    <a:pt x="34128" y="4049"/>
                    <a:pt x="34095" y="4557"/>
                    <a:pt x="34318" y="4557"/>
                  </a:cubicBezTo>
                  <a:lnTo>
                    <a:pt x="32167" y="4557"/>
                  </a:lnTo>
                  <a:cubicBezTo>
                    <a:pt x="32389" y="4557"/>
                    <a:pt x="32357" y="4049"/>
                    <a:pt x="32357" y="4049"/>
                  </a:cubicBezTo>
                  <a:cubicBezTo>
                    <a:pt x="32357" y="3668"/>
                    <a:pt x="32167" y="3509"/>
                    <a:pt x="32167" y="3509"/>
                  </a:cubicBezTo>
                  <a:lnTo>
                    <a:pt x="32357" y="3398"/>
                  </a:lnTo>
                  <a:lnTo>
                    <a:pt x="32357" y="961"/>
                  </a:lnTo>
                  <a:close/>
                  <a:moveTo>
                    <a:pt x="36632" y="961"/>
                  </a:moveTo>
                  <a:lnTo>
                    <a:pt x="36632" y="3398"/>
                  </a:lnTo>
                  <a:lnTo>
                    <a:pt x="36822" y="3509"/>
                  </a:lnTo>
                  <a:cubicBezTo>
                    <a:pt x="36822" y="3509"/>
                    <a:pt x="36632" y="3668"/>
                    <a:pt x="36632" y="4049"/>
                  </a:cubicBezTo>
                  <a:cubicBezTo>
                    <a:pt x="36632" y="4049"/>
                    <a:pt x="36599" y="4557"/>
                    <a:pt x="36822" y="4557"/>
                  </a:cubicBezTo>
                  <a:lnTo>
                    <a:pt x="34604" y="4557"/>
                  </a:lnTo>
                  <a:cubicBezTo>
                    <a:pt x="34827" y="4557"/>
                    <a:pt x="34794" y="4049"/>
                    <a:pt x="34794" y="4049"/>
                  </a:cubicBezTo>
                  <a:cubicBezTo>
                    <a:pt x="34794" y="3668"/>
                    <a:pt x="34604" y="3509"/>
                    <a:pt x="34604" y="3509"/>
                  </a:cubicBezTo>
                  <a:lnTo>
                    <a:pt x="34794" y="3398"/>
                  </a:lnTo>
                  <a:lnTo>
                    <a:pt x="34794" y="961"/>
                  </a:lnTo>
                  <a:close/>
                  <a:moveTo>
                    <a:pt x="403" y="1"/>
                  </a:moveTo>
                  <a:cubicBezTo>
                    <a:pt x="229" y="1"/>
                    <a:pt x="90" y="141"/>
                    <a:pt x="90" y="313"/>
                  </a:cubicBezTo>
                  <a:cubicBezTo>
                    <a:pt x="90" y="395"/>
                    <a:pt x="123" y="469"/>
                    <a:pt x="174" y="525"/>
                  </a:cubicBezTo>
                  <a:lnTo>
                    <a:pt x="69" y="525"/>
                  </a:lnTo>
                  <a:lnTo>
                    <a:pt x="69" y="672"/>
                  </a:lnTo>
                  <a:lnTo>
                    <a:pt x="0" y="672"/>
                  </a:lnTo>
                  <a:lnTo>
                    <a:pt x="0" y="961"/>
                  </a:lnTo>
                  <a:lnTo>
                    <a:pt x="69" y="961"/>
                  </a:lnTo>
                  <a:lnTo>
                    <a:pt x="69" y="3398"/>
                  </a:lnTo>
                  <a:lnTo>
                    <a:pt x="259" y="3509"/>
                  </a:lnTo>
                  <a:cubicBezTo>
                    <a:pt x="259" y="3509"/>
                    <a:pt x="69" y="3668"/>
                    <a:pt x="69" y="4049"/>
                  </a:cubicBezTo>
                  <a:cubicBezTo>
                    <a:pt x="69" y="4049"/>
                    <a:pt x="37" y="4557"/>
                    <a:pt x="259" y="4557"/>
                  </a:cubicBezTo>
                  <a:lnTo>
                    <a:pt x="0" y="4557"/>
                  </a:lnTo>
                  <a:lnTo>
                    <a:pt x="0" y="5773"/>
                  </a:lnTo>
                  <a:lnTo>
                    <a:pt x="37388" y="5773"/>
                  </a:lnTo>
                  <a:lnTo>
                    <a:pt x="37388" y="4557"/>
                  </a:lnTo>
                  <a:lnTo>
                    <a:pt x="37103" y="4557"/>
                  </a:lnTo>
                  <a:cubicBezTo>
                    <a:pt x="37325" y="4557"/>
                    <a:pt x="37294" y="4049"/>
                    <a:pt x="37294" y="4049"/>
                  </a:cubicBezTo>
                  <a:cubicBezTo>
                    <a:pt x="37294" y="3668"/>
                    <a:pt x="37103" y="3509"/>
                    <a:pt x="37103" y="3509"/>
                  </a:cubicBezTo>
                  <a:lnTo>
                    <a:pt x="37294" y="3398"/>
                  </a:lnTo>
                  <a:lnTo>
                    <a:pt x="37294" y="961"/>
                  </a:lnTo>
                  <a:lnTo>
                    <a:pt x="37392" y="961"/>
                  </a:lnTo>
                  <a:lnTo>
                    <a:pt x="37392" y="672"/>
                  </a:lnTo>
                  <a:lnTo>
                    <a:pt x="37297" y="672"/>
                  </a:lnTo>
                  <a:lnTo>
                    <a:pt x="37297" y="525"/>
                  </a:lnTo>
                  <a:lnTo>
                    <a:pt x="37193" y="525"/>
                  </a:lnTo>
                  <a:cubicBezTo>
                    <a:pt x="37244" y="469"/>
                    <a:pt x="37276" y="395"/>
                    <a:pt x="37276" y="313"/>
                  </a:cubicBezTo>
                  <a:cubicBezTo>
                    <a:pt x="37276" y="141"/>
                    <a:pt x="37137" y="1"/>
                    <a:pt x="36964" y="1"/>
                  </a:cubicBezTo>
                  <a:cubicBezTo>
                    <a:pt x="36792" y="1"/>
                    <a:pt x="36652" y="141"/>
                    <a:pt x="36652" y="313"/>
                  </a:cubicBezTo>
                  <a:cubicBezTo>
                    <a:pt x="36652" y="395"/>
                    <a:pt x="36684" y="469"/>
                    <a:pt x="36736" y="525"/>
                  </a:cubicBezTo>
                  <a:lnTo>
                    <a:pt x="36630" y="525"/>
                  </a:lnTo>
                  <a:lnTo>
                    <a:pt x="36630" y="672"/>
                  </a:lnTo>
                  <a:lnTo>
                    <a:pt x="34794" y="672"/>
                  </a:lnTo>
                  <a:lnTo>
                    <a:pt x="34794" y="525"/>
                  </a:lnTo>
                  <a:lnTo>
                    <a:pt x="34689" y="525"/>
                  </a:lnTo>
                  <a:cubicBezTo>
                    <a:pt x="34741" y="469"/>
                    <a:pt x="34773" y="395"/>
                    <a:pt x="34773" y="313"/>
                  </a:cubicBezTo>
                  <a:cubicBezTo>
                    <a:pt x="34773" y="141"/>
                    <a:pt x="34633" y="1"/>
                    <a:pt x="34461" y="1"/>
                  </a:cubicBezTo>
                  <a:cubicBezTo>
                    <a:pt x="34288" y="1"/>
                    <a:pt x="34149" y="141"/>
                    <a:pt x="34149" y="313"/>
                  </a:cubicBezTo>
                  <a:cubicBezTo>
                    <a:pt x="34149" y="395"/>
                    <a:pt x="34181" y="469"/>
                    <a:pt x="34232" y="525"/>
                  </a:cubicBezTo>
                  <a:lnTo>
                    <a:pt x="34128" y="525"/>
                  </a:lnTo>
                  <a:lnTo>
                    <a:pt x="34128" y="672"/>
                  </a:lnTo>
                  <a:lnTo>
                    <a:pt x="32357" y="672"/>
                  </a:lnTo>
                  <a:lnTo>
                    <a:pt x="32357" y="525"/>
                  </a:lnTo>
                  <a:lnTo>
                    <a:pt x="32252" y="525"/>
                  </a:lnTo>
                  <a:cubicBezTo>
                    <a:pt x="32304" y="469"/>
                    <a:pt x="32336" y="395"/>
                    <a:pt x="32336" y="313"/>
                  </a:cubicBezTo>
                  <a:cubicBezTo>
                    <a:pt x="32336" y="141"/>
                    <a:pt x="32196" y="1"/>
                    <a:pt x="32024" y="1"/>
                  </a:cubicBezTo>
                  <a:cubicBezTo>
                    <a:pt x="31852" y="1"/>
                    <a:pt x="31711" y="141"/>
                    <a:pt x="31711" y="313"/>
                  </a:cubicBezTo>
                  <a:cubicBezTo>
                    <a:pt x="31711" y="395"/>
                    <a:pt x="31744" y="469"/>
                    <a:pt x="31795" y="525"/>
                  </a:cubicBezTo>
                  <a:lnTo>
                    <a:pt x="31690" y="525"/>
                  </a:lnTo>
                  <a:lnTo>
                    <a:pt x="31690" y="672"/>
                  </a:lnTo>
                  <a:lnTo>
                    <a:pt x="29853" y="672"/>
                  </a:lnTo>
                  <a:lnTo>
                    <a:pt x="29853" y="525"/>
                  </a:lnTo>
                  <a:lnTo>
                    <a:pt x="29749" y="525"/>
                  </a:lnTo>
                  <a:cubicBezTo>
                    <a:pt x="29800" y="469"/>
                    <a:pt x="29832" y="395"/>
                    <a:pt x="29832" y="313"/>
                  </a:cubicBezTo>
                  <a:cubicBezTo>
                    <a:pt x="29832" y="141"/>
                    <a:pt x="29693" y="1"/>
                    <a:pt x="29520" y="1"/>
                  </a:cubicBezTo>
                  <a:cubicBezTo>
                    <a:pt x="29348" y="1"/>
                    <a:pt x="29208" y="141"/>
                    <a:pt x="29208" y="313"/>
                  </a:cubicBezTo>
                  <a:cubicBezTo>
                    <a:pt x="29208" y="395"/>
                    <a:pt x="29240" y="469"/>
                    <a:pt x="29292" y="525"/>
                  </a:cubicBezTo>
                  <a:lnTo>
                    <a:pt x="29186" y="525"/>
                  </a:lnTo>
                  <a:lnTo>
                    <a:pt x="29186" y="672"/>
                  </a:lnTo>
                  <a:lnTo>
                    <a:pt x="27524" y="672"/>
                  </a:lnTo>
                  <a:lnTo>
                    <a:pt x="27524" y="525"/>
                  </a:lnTo>
                  <a:lnTo>
                    <a:pt x="27418" y="525"/>
                  </a:lnTo>
                  <a:cubicBezTo>
                    <a:pt x="27470" y="469"/>
                    <a:pt x="27503" y="395"/>
                    <a:pt x="27503" y="313"/>
                  </a:cubicBezTo>
                  <a:cubicBezTo>
                    <a:pt x="27503" y="141"/>
                    <a:pt x="27363" y="1"/>
                    <a:pt x="27190" y="1"/>
                  </a:cubicBezTo>
                  <a:cubicBezTo>
                    <a:pt x="27018" y="1"/>
                    <a:pt x="26878" y="141"/>
                    <a:pt x="26878" y="313"/>
                  </a:cubicBezTo>
                  <a:cubicBezTo>
                    <a:pt x="26878" y="395"/>
                    <a:pt x="26910" y="469"/>
                    <a:pt x="26961" y="525"/>
                  </a:cubicBezTo>
                  <a:lnTo>
                    <a:pt x="26857" y="525"/>
                  </a:lnTo>
                  <a:lnTo>
                    <a:pt x="26857" y="672"/>
                  </a:lnTo>
                  <a:lnTo>
                    <a:pt x="25020" y="672"/>
                  </a:lnTo>
                  <a:lnTo>
                    <a:pt x="25020" y="525"/>
                  </a:lnTo>
                  <a:lnTo>
                    <a:pt x="24915" y="525"/>
                  </a:lnTo>
                  <a:cubicBezTo>
                    <a:pt x="24966" y="469"/>
                    <a:pt x="24999" y="395"/>
                    <a:pt x="24999" y="313"/>
                  </a:cubicBezTo>
                  <a:cubicBezTo>
                    <a:pt x="24999" y="141"/>
                    <a:pt x="24859" y="1"/>
                    <a:pt x="24686" y="1"/>
                  </a:cubicBezTo>
                  <a:cubicBezTo>
                    <a:pt x="24514" y="1"/>
                    <a:pt x="24374" y="141"/>
                    <a:pt x="24374" y="313"/>
                  </a:cubicBezTo>
                  <a:cubicBezTo>
                    <a:pt x="24374" y="395"/>
                    <a:pt x="24406" y="469"/>
                    <a:pt x="24459" y="525"/>
                  </a:cubicBezTo>
                  <a:lnTo>
                    <a:pt x="24353" y="525"/>
                  </a:lnTo>
                  <a:lnTo>
                    <a:pt x="24353" y="672"/>
                  </a:lnTo>
                  <a:lnTo>
                    <a:pt x="22583" y="672"/>
                  </a:lnTo>
                  <a:lnTo>
                    <a:pt x="22583" y="525"/>
                  </a:lnTo>
                  <a:lnTo>
                    <a:pt x="22478" y="525"/>
                  </a:lnTo>
                  <a:cubicBezTo>
                    <a:pt x="22529" y="469"/>
                    <a:pt x="22561" y="395"/>
                    <a:pt x="22561" y="313"/>
                  </a:cubicBezTo>
                  <a:cubicBezTo>
                    <a:pt x="22561" y="141"/>
                    <a:pt x="22423" y="1"/>
                    <a:pt x="22249" y="1"/>
                  </a:cubicBezTo>
                  <a:cubicBezTo>
                    <a:pt x="22077" y="1"/>
                    <a:pt x="21937" y="141"/>
                    <a:pt x="21937" y="313"/>
                  </a:cubicBezTo>
                  <a:cubicBezTo>
                    <a:pt x="21937" y="395"/>
                    <a:pt x="21969" y="469"/>
                    <a:pt x="22021" y="525"/>
                  </a:cubicBezTo>
                  <a:lnTo>
                    <a:pt x="21916" y="525"/>
                  </a:lnTo>
                  <a:lnTo>
                    <a:pt x="21916" y="672"/>
                  </a:lnTo>
                  <a:lnTo>
                    <a:pt x="20080" y="672"/>
                  </a:lnTo>
                  <a:lnTo>
                    <a:pt x="20080" y="525"/>
                  </a:lnTo>
                  <a:lnTo>
                    <a:pt x="19974" y="525"/>
                  </a:lnTo>
                  <a:cubicBezTo>
                    <a:pt x="20026" y="469"/>
                    <a:pt x="20059" y="395"/>
                    <a:pt x="20059" y="313"/>
                  </a:cubicBezTo>
                  <a:cubicBezTo>
                    <a:pt x="20059" y="141"/>
                    <a:pt x="19919" y="1"/>
                    <a:pt x="19746" y="1"/>
                  </a:cubicBezTo>
                  <a:cubicBezTo>
                    <a:pt x="19574" y="1"/>
                    <a:pt x="19434" y="141"/>
                    <a:pt x="19434" y="313"/>
                  </a:cubicBezTo>
                  <a:cubicBezTo>
                    <a:pt x="19434" y="395"/>
                    <a:pt x="19466" y="469"/>
                    <a:pt x="19517" y="525"/>
                  </a:cubicBezTo>
                  <a:lnTo>
                    <a:pt x="19413" y="525"/>
                  </a:lnTo>
                  <a:lnTo>
                    <a:pt x="19413" y="672"/>
                  </a:lnTo>
                  <a:lnTo>
                    <a:pt x="17825" y="672"/>
                  </a:lnTo>
                  <a:lnTo>
                    <a:pt x="17825" y="525"/>
                  </a:lnTo>
                  <a:lnTo>
                    <a:pt x="17719" y="525"/>
                  </a:lnTo>
                  <a:cubicBezTo>
                    <a:pt x="17771" y="469"/>
                    <a:pt x="17804" y="395"/>
                    <a:pt x="17804" y="313"/>
                  </a:cubicBezTo>
                  <a:cubicBezTo>
                    <a:pt x="17804" y="141"/>
                    <a:pt x="17664" y="1"/>
                    <a:pt x="17491" y="1"/>
                  </a:cubicBezTo>
                  <a:cubicBezTo>
                    <a:pt x="17319" y="1"/>
                    <a:pt x="17179" y="141"/>
                    <a:pt x="17179" y="313"/>
                  </a:cubicBezTo>
                  <a:cubicBezTo>
                    <a:pt x="17179" y="395"/>
                    <a:pt x="17211" y="469"/>
                    <a:pt x="17262" y="525"/>
                  </a:cubicBezTo>
                  <a:lnTo>
                    <a:pt x="17158" y="525"/>
                  </a:lnTo>
                  <a:lnTo>
                    <a:pt x="17158" y="672"/>
                  </a:lnTo>
                  <a:lnTo>
                    <a:pt x="15321" y="672"/>
                  </a:lnTo>
                  <a:lnTo>
                    <a:pt x="15321" y="525"/>
                  </a:lnTo>
                  <a:lnTo>
                    <a:pt x="15216" y="525"/>
                  </a:lnTo>
                  <a:cubicBezTo>
                    <a:pt x="15267" y="469"/>
                    <a:pt x="15300" y="395"/>
                    <a:pt x="15300" y="313"/>
                  </a:cubicBezTo>
                  <a:cubicBezTo>
                    <a:pt x="15300" y="141"/>
                    <a:pt x="15161" y="1"/>
                    <a:pt x="14987" y="1"/>
                  </a:cubicBezTo>
                  <a:cubicBezTo>
                    <a:pt x="14815" y="1"/>
                    <a:pt x="14675" y="141"/>
                    <a:pt x="14675" y="313"/>
                  </a:cubicBezTo>
                  <a:cubicBezTo>
                    <a:pt x="14675" y="395"/>
                    <a:pt x="14707" y="469"/>
                    <a:pt x="14760" y="525"/>
                  </a:cubicBezTo>
                  <a:lnTo>
                    <a:pt x="14654" y="525"/>
                  </a:lnTo>
                  <a:lnTo>
                    <a:pt x="14654" y="672"/>
                  </a:lnTo>
                  <a:lnTo>
                    <a:pt x="12885" y="672"/>
                  </a:lnTo>
                  <a:lnTo>
                    <a:pt x="12885" y="525"/>
                  </a:lnTo>
                  <a:lnTo>
                    <a:pt x="12779" y="525"/>
                  </a:lnTo>
                  <a:cubicBezTo>
                    <a:pt x="12831" y="469"/>
                    <a:pt x="12864" y="395"/>
                    <a:pt x="12864" y="313"/>
                  </a:cubicBezTo>
                  <a:cubicBezTo>
                    <a:pt x="12864" y="141"/>
                    <a:pt x="12724" y="1"/>
                    <a:pt x="12551" y="1"/>
                  </a:cubicBezTo>
                  <a:cubicBezTo>
                    <a:pt x="12378" y="1"/>
                    <a:pt x="12239" y="141"/>
                    <a:pt x="12239" y="313"/>
                  </a:cubicBezTo>
                  <a:cubicBezTo>
                    <a:pt x="12239" y="395"/>
                    <a:pt x="12271" y="469"/>
                    <a:pt x="12322" y="525"/>
                  </a:cubicBezTo>
                  <a:lnTo>
                    <a:pt x="12218" y="525"/>
                  </a:lnTo>
                  <a:lnTo>
                    <a:pt x="12218" y="672"/>
                  </a:lnTo>
                  <a:lnTo>
                    <a:pt x="10381" y="672"/>
                  </a:lnTo>
                  <a:lnTo>
                    <a:pt x="10381" y="525"/>
                  </a:lnTo>
                  <a:lnTo>
                    <a:pt x="10275" y="525"/>
                  </a:lnTo>
                  <a:cubicBezTo>
                    <a:pt x="10327" y="469"/>
                    <a:pt x="10360" y="395"/>
                    <a:pt x="10360" y="313"/>
                  </a:cubicBezTo>
                  <a:cubicBezTo>
                    <a:pt x="10360" y="141"/>
                    <a:pt x="10220" y="1"/>
                    <a:pt x="10047" y="1"/>
                  </a:cubicBezTo>
                  <a:cubicBezTo>
                    <a:pt x="9875" y="1"/>
                    <a:pt x="9735" y="141"/>
                    <a:pt x="9735" y="313"/>
                  </a:cubicBezTo>
                  <a:cubicBezTo>
                    <a:pt x="9735" y="395"/>
                    <a:pt x="9767" y="469"/>
                    <a:pt x="9818" y="525"/>
                  </a:cubicBezTo>
                  <a:lnTo>
                    <a:pt x="9714" y="525"/>
                  </a:lnTo>
                  <a:lnTo>
                    <a:pt x="9714" y="672"/>
                  </a:lnTo>
                  <a:lnTo>
                    <a:pt x="8180" y="672"/>
                  </a:lnTo>
                  <a:lnTo>
                    <a:pt x="8180" y="525"/>
                  </a:lnTo>
                  <a:lnTo>
                    <a:pt x="8075" y="525"/>
                  </a:lnTo>
                  <a:cubicBezTo>
                    <a:pt x="8127" y="469"/>
                    <a:pt x="8159" y="395"/>
                    <a:pt x="8159" y="313"/>
                  </a:cubicBezTo>
                  <a:cubicBezTo>
                    <a:pt x="8159" y="141"/>
                    <a:pt x="8019" y="1"/>
                    <a:pt x="7847" y="1"/>
                  </a:cubicBezTo>
                  <a:cubicBezTo>
                    <a:pt x="7673" y="1"/>
                    <a:pt x="7534" y="141"/>
                    <a:pt x="7534" y="313"/>
                  </a:cubicBezTo>
                  <a:cubicBezTo>
                    <a:pt x="7534" y="395"/>
                    <a:pt x="7567" y="469"/>
                    <a:pt x="7618" y="525"/>
                  </a:cubicBezTo>
                  <a:lnTo>
                    <a:pt x="7513" y="525"/>
                  </a:lnTo>
                  <a:lnTo>
                    <a:pt x="7513" y="672"/>
                  </a:lnTo>
                  <a:lnTo>
                    <a:pt x="5676" y="672"/>
                  </a:lnTo>
                  <a:lnTo>
                    <a:pt x="5676" y="525"/>
                  </a:lnTo>
                  <a:lnTo>
                    <a:pt x="5572" y="525"/>
                  </a:lnTo>
                  <a:cubicBezTo>
                    <a:pt x="5623" y="469"/>
                    <a:pt x="5655" y="395"/>
                    <a:pt x="5655" y="313"/>
                  </a:cubicBezTo>
                  <a:cubicBezTo>
                    <a:pt x="5655" y="141"/>
                    <a:pt x="5515" y="1"/>
                    <a:pt x="5343" y="1"/>
                  </a:cubicBezTo>
                  <a:cubicBezTo>
                    <a:pt x="5171" y="1"/>
                    <a:pt x="5031" y="141"/>
                    <a:pt x="5031" y="313"/>
                  </a:cubicBezTo>
                  <a:cubicBezTo>
                    <a:pt x="5031" y="395"/>
                    <a:pt x="5063" y="469"/>
                    <a:pt x="5115" y="525"/>
                  </a:cubicBezTo>
                  <a:lnTo>
                    <a:pt x="5009" y="525"/>
                  </a:lnTo>
                  <a:lnTo>
                    <a:pt x="5009" y="672"/>
                  </a:lnTo>
                  <a:lnTo>
                    <a:pt x="3239" y="672"/>
                  </a:lnTo>
                  <a:lnTo>
                    <a:pt x="3239" y="525"/>
                  </a:lnTo>
                  <a:lnTo>
                    <a:pt x="3135" y="525"/>
                  </a:lnTo>
                  <a:cubicBezTo>
                    <a:pt x="3186" y="469"/>
                    <a:pt x="3218" y="395"/>
                    <a:pt x="3218" y="313"/>
                  </a:cubicBezTo>
                  <a:cubicBezTo>
                    <a:pt x="3218" y="141"/>
                    <a:pt x="3079" y="1"/>
                    <a:pt x="2906" y="1"/>
                  </a:cubicBezTo>
                  <a:cubicBezTo>
                    <a:pt x="2733" y="1"/>
                    <a:pt x="2593" y="141"/>
                    <a:pt x="2593" y="313"/>
                  </a:cubicBezTo>
                  <a:cubicBezTo>
                    <a:pt x="2593" y="395"/>
                    <a:pt x="2625" y="469"/>
                    <a:pt x="2678" y="525"/>
                  </a:cubicBezTo>
                  <a:lnTo>
                    <a:pt x="2572" y="525"/>
                  </a:lnTo>
                  <a:lnTo>
                    <a:pt x="2572" y="672"/>
                  </a:lnTo>
                  <a:lnTo>
                    <a:pt x="736" y="672"/>
                  </a:lnTo>
                  <a:lnTo>
                    <a:pt x="736" y="525"/>
                  </a:lnTo>
                  <a:lnTo>
                    <a:pt x="631" y="525"/>
                  </a:lnTo>
                  <a:cubicBezTo>
                    <a:pt x="683" y="469"/>
                    <a:pt x="715" y="395"/>
                    <a:pt x="715" y="313"/>
                  </a:cubicBezTo>
                  <a:cubicBezTo>
                    <a:pt x="715" y="141"/>
                    <a:pt x="575"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44"/>
          <p:cNvSpPr txBox="1">
            <a:spLocks noGrp="1"/>
          </p:cNvSpPr>
          <p:nvPr>
            <p:ph type="title"/>
          </p:nvPr>
        </p:nvSpPr>
        <p:spPr>
          <a:xfrm>
            <a:off x="3155160" y="12935"/>
            <a:ext cx="2797164" cy="590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8F287B"/>
                </a:solidFill>
              </a:rPr>
              <a:t>Background</a:t>
            </a:r>
            <a:endParaRPr sz="2800">
              <a:solidFill>
                <a:srgbClr val="8F287B"/>
              </a:solidFill>
            </a:endParaRPr>
          </a:p>
        </p:txBody>
      </p:sp>
      <p:sp>
        <p:nvSpPr>
          <p:cNvPr id="3562" name="Google Shape;3562;p44"/>
          <p:cNvSpPr txBox="1">
            <a:spLocks noGrp="1"/>
          </p:cNvSpPr>
          <p:nvPr>
            <p:ph type="subTitle" idx="1"/>
          </p:nvPr>
        </p:nvSpPr>
        <p:spPr>
          <a:xfrm>
            <a:off x="1076178" y="559517"/>
            <a:ext cx="6736320" cy="2974574"/>
          </a:xfrm>
          <a:prstGeom prst="rect">
            <a:avLst/>
          </a:prstGeom>
        </p:spPr>
        <p:txBody>
          <a:bodyPr spcFirstLastPara="1" wrap="square" lIns="91425" tIns="91425" rIns="91425" bIns="91425" anchor="t" anchorCtr="0">
            <a:noAutofit/>
          </a:bodyPr>
          <a:lstStyle/>
          <a:p>
            <a:pPr algn="l"/>
            <a:r>
              <a:rPr lang="en-IN" b="1" i="1">
                <a:solidFill>
                  <a:srgbClr val="8F287B"/>
                </a:solidFill>
                <a:effectLst/>
                <a:latin typeface="Calibri" panose="020F0502020204030204" pitchFamily="34" charset="0"/>
                <a:cs typeface="Calibri" panose="020F0502020204030204" pitchFamily="34" charset="0"/>
              </a:rPr>
              <a:t>The Need for a New Database</a:t>
            </a:r>
          </a:p>
          <a:p>
            <a:pPr algn="l"/>
            <a:endParaRPr lang="en-IN" sz="1400" b="1" i="1">
              <a:solidFill>
                <a:schemeClr val="tx1"/>
              </a:solidFill>
              <a:effectLst/>
              <a:latin typeface="Calibri" panose="020F0502020204030204" pitchFamily="34" charset="0"/>
              <a:cs typeface="Calibri" panose="020F0502020204030204" pitchFamily="34" charset="0"/>
            </a:endParaRPr>
          </a:p>
          <a:p>
            <a:pPr algn="just"/>
            <a:r>
              <a:rPr lang="en-IN" sz="1000" b="0" i="0">
                <a:solidFill>
                  <a:schemeClr val="tx1"/>
                </a:solidFill>
                <a:effectLst/>
                <a:latin typeface="Calibri" panose="020F0502020204030204" pitchFamily="34" charset="0"/>
                <a:cs typeface="Calibri" panose="020F0502020204030204" pitchFamily="34" charset="0"/>
              </a:rPr>
              <a:t>           </a:t>
            </a:r>
            <a:r>
              <a:rPr lang="en-IN" sz="1200" b="0" i="0">
                <a:solidFill>
                  <a:schemeClr val="tx1"/>
                </a:solidFill>
                <a:effectLst/>
                <a:latin typeface="Calibri" panose="020F0502020204030204" pitchFamily="34" charset="0"/>
                <a:cs typeface="Calibri" panose="020F0502020204030204" pitchFamily="34" charset="0"/>
              </a:rPr>
              <a:t>The paradigm shift toward a more expansive and holistic approach to spiritual enlightenment necessitates a database solution that can mirror this transformation. The comprehensive resources that Darshan provides to its users demand a far more sophisticated and versatile database management system.</a:t>
            </a:r>
          </a:p>
          <a:p>
            <a:pPr algn="l">
              <a:buFont typeface="Arial" panose="020B0604020202020204" pitchFamily="34" charset="0"/>
              <a:buChar char="•"/>
            </a:pPr>
            <a:endParaRPr lang="en-IN" sz="1200" b="0" i="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Connect the various gods, festivals, and scriptures</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Provide important information on each of them</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Be dynamic and allow devotees to add their own directory</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Be structured in a way that allows the company to answer the most commonly asked questions and queries at a moment's notice</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Improve the user experience</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Increase SEO</a:t>
            </a:r>
          </a:p>
          <a:p>
            <a:pPr algn="l">
              <a:buFont typeface="Arial" panose="020B0604020202020204" pitchFamily="34" charset="0"/>
              <a:buChar char="•"/>
            </a:pPr>
            <a:r>
              <a:rPr lang="en-IN" sz="1200" b="0" i="0">
                <a:solidFill>
                  <a:schemeClr val="tx1"/>
                </a:solidFill>
                <a:effectLst/>
                <a:latin typeface="Calibri" panose="020F0502020204030204" pitchFamily="34" charset="0"/>
                <a:cs typeface="Calibri" panose="020F0502020204030204" pitchFamily="34" charset="0"/>
              </a:rPr>
              <a:t>Enable Darshan to develop new features</a:t>
            </a:r>
          </a:p>
          <a:p>
            <a:pPr marL="139700" indent="0" algn="l"/>
            <a:endParaRPr lang="en-IN" sz="1200" b="0" i="0">
              <a:solidFill>
                <a:schemeClr val="tx1"/>
              </a:solidFill>
              <a:effectLst/>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lang="en-US" sz="1000">
              <a:solidFill>
                <a:schemeClr val="tx1"/>
              </a:solidFill>
              <a:latin typeface="Calibri" panose="020F0502020204030204" pitchFamily="34" charset="0"/>
              <a:cs typeface="Calibri" panose="020F0502020204030204" pitchFamily="34" charset="0"/>
            </a:endParaRPr>
          </a:p>
        </p:txBody>
      </p:sp>
      <p:pic>
        <p:nvPicPr>
          <p:cNvPr id="5122" name="Picture 2">
            <a:extLst>
              <a:ext uri="{FF2B5EF4-FFF2-40B4-BE49-F238E27FC236}">
                <a16:creationId xmlns:a16="http://schemas.microsoft.com/office/drawing/2014/main" id="{CA1FD942-98F8-5BF4-7EC4-F8820DA99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4" y="3534091"/>
            <a:ext cx="2984649" cy="164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E77F2B-06E3-271C-6C86-BB7CC527F8F0}"/>
              </a:ext>
            </a:extLst>
          </p:cNvPr>
          <p:cNvSpPr txBox="1"/>
          <p:nvPr/>
        </p:nvSpPr>
        <p:spPr>
          <a:xfrm>
            <a:off x="2887834" y="3898400"/>
            <a:ext cx="4688058" cy="830997"/>
          </a:xfrm>
          <a:prstGeom prst="rect">
            <a:avLst/>
          </a:prstGeom>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sz="1200" b="0" i="0">
                <a:solidFill>
                  <a:schemeClr val="tx1"/>
                </a:solidFill>
                <a:effectLst/>
                <a:latin typeface="Calibri" panose="020F0502020204030204" pitchFamily="34" charset="0"/>
                <a:cs typeface="Calibri" panose="020F0502020204030204" pitchFamily="34" charset="0"/>
              </a:rPr>
              <a:t>A new database is essential for Darshan to continue to grow and serve its users effectively. The new database will allow Darshan to offer a more seamless and user-centric experience, improve its SEO, and develop new features.</a:t>
            </a:r>
          </a:p>
        </p:txBody>
      </p:sp>
    </p:spTree>
    <p:extLst>
      <p:ext uri="{BB962C8B-B14F-4D97-AF65-F5344CB8AC3E}">
        <p14:creationId xmlns:p14="http://schemas.microsoft.com/office/powerpoint/2010/main" val="276309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1A0F1-117D-183F-2D55-B996AB680830}"/>
              </a:ext>
            </a:extLst>
          </p:cNvPr>
          <p:cNvPicPr>
            <a:picLocks noChangeAspect="1"/>
          </p:cNvPicPr>
          <p:nvPr/>
        </p:nvPicPr>
        <p:blipFill>
          <a:blip r:embed="rId2"/>
          <a:stretch>
            <a:fillRect/>
          </a:stretch>
        </p:blipFill>
        <p:spPr>
          <a:xfrm>
            <a:off x="0" y="0"/>
            <a:ext cx="5074652" cy="2854036"/>
          </a:xfrm>
          <a:prstGeom prst="rect">
            <a:avLst/>
          </a:prstGeom>
        </p:spPr>
      </p:pic>
      <p:pic>
        <p:nvPicPr>
          <p:cNvPr id="6" name="Picture 5">
            <a:extLst>
              <a:ext uri="{FF2B5EF4-FFF2-40B4-BE49-F238E27FC236}">
                <a16:creationId xmlns:a16="http://schemas.microsoft.com/office/drawing/2014/main" id="{07D43D4B-CA3A-D86B-5498-8665F9AF3D6A}"/>
              </a:ext>
            </a:extLst>
          </p:cNvPr>
          <p:cNvPicPr>
            <a:picLocks noChangeAspect="1"/>
          </p:cNvPicPr>
          <p:nvPr/>
        </p:nvPicPr>
        <p:blipFill>
          <a:blip r:embed="rId3"/>
          <a:stretch>
            <a:fillRect/>
          </a:stretch>
        </p:blipFill>
        <p:spPr>
          <a:xfrm>
            <a:off x="0" y="2570397"/>
            <a:ext cx="4816674" cy="2571752"/>
          </a:xfrm>
          <a:prstGeom prst="rect">
            <a:avLst/>
          </a:prstGeom>
        </p:spPr>
      </p:pic>
      <p:pic>
        <p:nvPicPr>
          <p:cNvPr id="8" name="Picture 7">
            <a:extLst>
              <a:ext uri="{FF2B5EF4-FFF2-40B4-BE49-F238E27FC236}">
                <a16:creationId xmlns:a16="http://schemas.microsoft.com/office/drawing/2014/main" id="{1F46DF3A-9D91-C139-A90E-70F0294FF02E}"/>
              </a:ext>
            </a:extLst>
          </p:cNvPr>
          <p:cNvPicPr>
            <a:picLocks noChangeAspect="1"/>
          </p:cNvPicPr>
          <p:nvPr/>
        </p:nvPicPr>
        <p:blipFill>
          <a:blip r:embed="rId4"/>
          <a:stretch>
            <a:fillRect/>
          </a:stretch>
        </p:blipFill>
        <p:spPr>
          <a:xfrm>
            <a:off x="4572000" y="0"/>
            <a:ext cx="4572000" cy="2571750"/>
          </a:xfrm>
          <a:prstGeom prst="rect">
            <a:avLst/>
          </a:prstGeom>
        </p:spPr>
      </p:pic>
      <p:pic>
        <p:nvPicPr>
          <p:cNvPr id="4" name="Picture 3">
            <a:extLst>
              <a:ext uri="{FF2B5EF4-FFF2-40B4-BE49-F238E27FC236}">
                <a16:creationId xmlns:a16="http://schemas.microsoft.com/office/drawing/2014/main" id="{8BFCE629-FAF5-1681-DA11-1F68E837B056}"/>
              </a:ext>
            </a:extLst>
          </p:cNvPr>
          <p:cNvPicPr>
            <a:picLocks noChangeAspect="1"/>
          </p:cNvPicPr>
          <p:nvPr/>
        </p:nvPicPr>
        <p:blipFill>
          <a:blip r:embed="rId5"/>
          <a:stretch>
            <a:fillRect/>
          </a:stretch>
        </p:blipFill>
        <p:spPr>
          <a:xfrm>
            <a:off x="4571999" y="2571748"/>
            <a:ext cx="4571999" cy="2571752"/>
          </a:xfrm>
          <a:prstGeom prst="rect">
            <a:avLst/>
          </a:prstGeom>
        </p:spPr>
      </p:pic>
      <p:pic>
        <p:nvPicPr>
          <p:cNvPr id="3" name="Picture 2">
            <a:extLst>
              <a:ext uri="{FF2B5EF4-FFF2-40B4-BE49-F238E27FC236}">
                <a16:creationId xmlns:a16="http://schemas.microsoft.com/office/drawing/2014/main" id="{6A5AFB69-D1DB-4A45-5C59-9A1A9CA21358}"/>
              </a:ext>
            </a:extLst>
          </p:cNvPr>
          <p:cNvPicPr>
            <a:picLocks noChangeAspect="1"/>
          </p:cNvPicPr>
          <p:nvPr/>
        </p:nvPicPr>
        <p:blipFill>
          <a:blip r:embed="rId6"/>
          <a:stretch>
            <a:fillRect/>
          </a:stretch>
        </p:blipFill>
        <p:spPr>
          <a:xfrm>
            <a:off x="2651760" y="1546911"/>
            <a:ext cx="3840480" cy="2049678"/>
          </a:xfrm>
          <a:prstGeom prst="rect">
            <a:avLst/>
          </a:prstGeom>
        </p:spPr>
      </p:pic>
    </p:spTree>
    <p:extLst>
      <p:ext uri="{BB962C8B-B14F-4D97-AF65-F5344CB8AC3E}">
        <p14:creationId xmlns:p14="http://schemas.microsoft.com/office/powerpoint/2010/main" val="231576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406"/>
        <p:cNvGrpSpPr/>
        <p:nvPr/>
      </p:nvGrpSpPr>
      <p:grpSpPr>
        <a:xfrm>
          <a:off x="0" y="0"/>
          <a:ext cx="0" cy="0"/>
          <a:chOff x="0" y="0"/>
          <a:chExt cx="0" cy="0"/>
        </a:xfrm>
      </p:grpSpPr>
      <p:sp>
        <p:nvSpPr>
          <p:cNvPr id="3408" name="Google Shape;3408;p43"/>
          <p:cNvSpPr txBox="1">
            <a:spLocks noGrp="1"/>
          </p:cNvSpPr>
          <p:nvPr>
            <p:ph type="title"/>
          </p:nvPr>
        </p:nvSpPr>
        <p:spPr>
          <a:xfrm flipH="1">
            <a:off x="3994157" y="437009"/>
            <a:ext cx="3237915" cy="5274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8F287B"/>
                </a:solidFill>
              </a:rPr>
              <a:t>Introduction</a:t>
            </a:r>
            <a:endParaRPr sz="3200">
              <a:solidFill>
                <a:srgbClr val="8F287B"/>
              </a:solidFill>
            </a:endParaRPr>
          </a:p>
        </p:txBody>
      </p:sp>
      <p:sp>
        <p:nvSpPr>
          <p:cNvPr id="3410" name="Google Shape;3410;p43"/>
          <p:cNvSpPr txBox="1">
            <a:spLocks noGrp="1"/>
          </p:cNvSpPr>
          <p:nvPr>
            <p:ph type="subTitle" idx="1"/>
          </p:nvPr>
        </p:nvSpPr>
        <p:spPr>
          <a:xfrm flipH="1">
            <a:off x="3299975" y="1050173"/>
            <a:ext cx="4972082" cy="3766603"/>
          </a:xfrm>
          <a:prstGeom prst="rect">
            <a:avLst/>
          </a:prstGeom>
        </p:spPr>
        <p:txBody>
          <a:bodyPr spcFirstLastPara="1" wrap="square" lIns="91425" tIns="91425" rIns="91425" bIns="91425" anchor="t" anchorCtr="0">
            <a:noAutofit/>
          </a:bodyPr>
          <a:lstStyle/>
          <a:p>
            <a:pPr algn="just">
              <a:tabLst>
                <a:tab pos="1869440" algn="l"/>
              </a:tabLst>
            </a:pPr>
            <a:r>
              <a:rPr lang="en-IN" sz="1200" i="1"/>
              <a:t>Darshan is a spiritual app that provides users with a variety of resources, including deity directories, festival calendars, and sacred scriptures. The current database system, which is primarily reliant on Microsoft Excel, is no longer adequate to meet the needs of Darshan. The system is inefficient and unable to handle the growing volume and complexity of data. This is preventing Darshan from offering a seamless and user-centric experience.</a:t>
            </a:r>
          </a:p>
          <a:p>
            <a:pPr algn="just">
              <a:tabLst>
                <a:tab pos="1869440" algn="l"/>
              </a:tabLst>
            </a:pPr>
            <a:endParaRPr lang="en-IN" sz="1200" i="1"/>
          </a:p>
          <a:p>
            <a:pPr algn="just">
              <a:tabLst>
                <a:tab pos="1869440" algn="l"/>
              </a:tabLst>
            </a:pPr>
            <a:r>
              <a:rPr lang="en-IN" sz="1200" i="1"/>
              <a:t>         The objective of this project is to develop a structured database that connects the various gods, festivals, and scriptures and provides important information on each of them. This database will be dynamic and allow devotees to add their own directory. It will also be structured in a way that allows the company to answer the most commonly asked questions and queries at a moment's notice.</a:t>
            </a:r>
          </a:p>
          <a:p>
            <a:pPr marL="0" lvl="0" indent="0" algn="just" rtl="0">
              <a:spcBef>
                <a:spcPts val="0"/>
              </a:spcBef>
              <a:spcAft>
                <a:spcPts val="0"/>
              </a:spcAft>
              <a:buNone/>
            </a:pPr>
            <a:endParaRPr lang="en-IN" i="1"/>
          </a:p>
        </p:txBody>
      </p:sp>
      <p:grpSp>
        <p:nvGrpSpPr>
          <p:cNvPr id="3411" name="Google Shape;3411;p43"/>
          <p:cNvGrpSpPr/>
          <p:nvPr/>
        </p:nvGrpSpPr>
        <p:grpSpPr>
          <a:xfrm>
            <a:off x="-429906" y="305119"/>
            <a:ext cx="4257503" cy="4838389"/>
            <a:chOff x="1076425" y="-672640"/>
            <a:chExt cx="4176479" cy="4746310"/>
          </a:xfrm>
        </p:grpSpPr>
        <p:grpSp>
          <p:nvGrpSpPr>
            <p:cNvPr id="3412" name="Google Shape;3412;p43"/>
            <p:cNvGrpSpPr/>
            <p:nvPr/>
          </p:nvGrpSpPr>
          <p:grpSpPr>
            <a:xfrm flipH="1">
              <a:off x="1141483" y="-672640"/>
              <a:ext cx="4046363" cy="4662823"/>
              <a:chOff x="1212200" y="3586400"/>
              <a:chExt cx="1287175" cy="1483275"/>
            </a:xfrm>
          </p:grpSpPr>
          <p:sp>
            <p:nvSpPr>
              <p:cNvPr id="3413" name="Google Shape;3413;p43"/>
              <p:cNvSpPr/>
              <p:nvPr/>
            </p:nvSpPr>
            <p:spPr>
              <a:xfrm>
                <a:off x="1582600" y="4680925"/>
                <a:ext cx="546375" cy="128850"/>
              </a:xfrm>
              <a:custGeom>
                <a:avLst/>
                <a:gdLst/>
                <a:ahLst/>
                <a:cxnLst/>
                <a:rect l="l" t="t" r="r" b="b"/>
                <a:pathLst>
                  <a:path w="21855" h="5154" extrusionOk="0">
                    <a:moveTo>
                      <a:pt x="10927" y="0"/>
                    </a:moveTo>
                    <a:cubicBezTo>
                      <a:pt x="3353" y="0"/>
                      <a:pt x="1" y="1674"/>
                      <a:pt x="1" y="1674"/>
                    </a:cubicBezTo>
                    <a:lnTo>
                      <a:pt x="1" y="5154"/>
                    </a:lnTo>
                    <a:lnTo>
                      <a:pt x="21854" y="5154"/>
                    </a:lnTo>
                    <a:lnTo>
                      <a:pt x="21854" y="1674"/>
                    </a:lnTo>
                    <a:cubicBezTo>
                      <a:pt x="21854" y="1674"/>
                      <a:pt x="18502" y="0"/>
                      <a:pt x="10927" y="0"/>
                    </a:cubicBezTo>
                    <a:close/>
                  </a:path>
                </a:pathLst>
              </a:custGeom>
              <a:solidFill>
                <a:srgbClr val="D02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21996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1511950" y="4809750"/>
                <a:ext cx="687675" cy="258325"/>
              </a:xfrm>
              <a:custGeom>
                <a:avLst/>
                <a:gdLst/>
                <a:ahLst/>
                <a:cxnLst/>
                <a:rect l="l" t="t" r="r" b="b"/>
                <a:pathLst>
                  <a:path w="27507" h="10333" extrusionOk="0">
                    <a:moveTo>
                      <a:pt x="1" y="1"/>
                    </a:moveTo>
                    <a:lnTo>
                      <a:pt x="1" y="10332"/>
                    </a:lnTo>
                    <a:lnTo>
                      <a:pt x="27506" y="10332"/>
                    </a:lnTo>
                    <a:lnTo>
                      <a:pt x="275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1443200" y="4809750"/>
                <a:ext cx="68775" cy="258325"/>
              </a:xfrm>
              <a:custGeom>
                <a:avLst/>
                <a:gdLst/>
                <a:ahLst/>
                <a:cxnLst/>
                <a:rect l="l" t="t" r="r" b="b"/>
                <a:pathLst>
                  <a:path w="2751" h="10333" extrusionOk="0">
                    <a:moveTo>
                      <a:pt x="0" y="1"/>
                    </a:moveTo>
                    <a:lnTo>
                      <a:pt x="0" y="10332"/>
                    </a:lnTo>
                    <a:lnTo>
                      <a:pt x="2751" y="10332"/>
                    </a:lnTo>
                    <a:lnTo>
                      <a:pt x="27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2215700"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2254375" y="4809750"/>
                <a:ext cx="14000" cy="258325"/>
              </a:xfrm>
              <a:custGeom>
                <a:avLst/>
                <a:gdLst/>
                <a:ahLst/>
                <a:cxnLst/>
                <a:rect l="l" t="t" r="r" b="b"/>
                <a:pathLst>
                  <a:path w="560" h="10333" extrusionOk="0">
                    <a:moveTo>
                      <a:pt x="1" y="1"/>
                    </a:moveTo>
                    <a:lnTo>
                      <a:pt x="1" y="10332"/>
                    </a:lnTo>
                    <a:lnTo>
                      <a:pt x="560" y="10332"/>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1481875"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1443200" y="4809750"/>
                <a:ext cx="14000" cy="258325"/>
              </a:xfrm>
              <a:custGeom>
                <a:avLst/>
                <a:gdLst/>
                <a:ahLst/>
                <a:cxnLst/>
                <a:rect l="l" t="t" r="r" b="b"/>
                <a:pathLst>
                  <a:path w="560" h="10333" extrusionOk="0">
                    <a:moveTo>
                      <a:pt x="0" y="1"/>
                    </a:moveTo>
                    <a:lnTo>
                      <a:pt x="0" y="10332"/>
                    </a:lnTo>
                    <a:lnTo>
                      <a:pt x="559" y="10332"/>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200082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2061525" y="4828450"/>
                <a:ext cx="52675" cy="239625"/>
              </a:xfrm>
              <a:custGeom>
                <a:avLst/>
                <a:gdLst/>
                <a:ahLst/>
                <a:cxnLst/>
                <a:rect l="l" t="t" r="r" b="b"/>
                <a:pathLst>
                  <a:path w="2107" h="9585" extrusionOk="0">
                    <a:moveTo>
                      <a:pt x="1" y="1"/>
                    </a:moveTo>
                    <a:lnTo>
                      <a:pt x="1" y="623"/>
                    </a:lnTo>
                    <a:cubicBezTo>
                      <a:pt x="1" y="623"/>
                      <a:pt x="667" y="688"/>
                      <a:pt x="667" y="1354"/>
                    </a:cubicBezTo>
                    <a:lnTo>
                      <a:pt x="667" y="5179"/>
                    </a:lnTo>
                    <a:lnTo>
                      <a:pt x="667" y="8230"/>
                    </a:lnTo>
                    <a:cubicBezTo>
                      <a:pt x="667" y="8896"/>
                      <a:pt x="1" y="8961"/>
                      <a:pt x="1" y="8961"/>
                    </a:cubicBezTo>
                    <a:lnTo>
                      <a:pt x="1" y="9584"/>
                    </a:lnTo>
                    <a:lnTo>
                      <a:pt x="2107" y="9584"/>
                    </a:lnTo>
                    <a:lnTo>
                      <a:pt x="2107" y="8961"/>
                    </a:lnTo>
                    <a:cubicBezTo>
                      <a:pt x="2107" y="8961"/>
                      <a:pt x="1440" y="8896"/>
                      <a:pt x="1440" y="8230"/>
                    </a:cubicBezTo>
                    <a:lnTo>
                      <a:pt x="1440" y="4405"/>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2118475" y="4828450"/>
                <a:ext cx="52675" cy="239625"/>
              </a:xfrm>
              <a:custGeom>
                <a:avLst/>
                <a:gdLst/>
                <a:ahLst/>
                <a:cxnLst/>
                <a:rect l="l" t="t" r="r" b="b"/>
                <a:pathLst>
                  <a:path w="2107" h="9585" extrusionOk="0">
                    <a:moveTo>
                      <a:pt x="0" y="1"/>
                    </a:moveTo>
                    <a:lnTo>
                      <a:pt x="0" y="623"/>
                    </a:lnTo>
                    <a:cubicBezTo>
                      <a:pt x="0" y="623"/>
                      <a:pt x="666" y="688"/>
                      <a:pt x="666" y="1354"/>
                    </a:cubicBezTo>
                    <a:lnTo>
                      <a:pt x="666" y="5179"/>
                    </a:lnTo>
                    <a:lnTo>
                      <a:pt x="666" y="8230"/>
                    </a:lnTo>
                    <a:cubicBezTo>
                      <a:pt x="666" y="8896"/>
                      <a:pt x="0" y="8961"/>
                      <a:pt x="0" y="8961"/>
                    </a:cubicBezTo>
                    <a:lnTo>
                      <a:pt x="0" y="9584"/>
                    </a:lnTo>
                    <a:lnTo>
                      <a:pt x="2106" y="9584"/>
                    </a:lnTo>
                    <a:lnTo>
                      <a:pt x="2106" y="8961"/>
                    </a:lnTo>
                    <a:cubicBezTo>
                      <a:pt x="2106" y="8961"/>
                      <a:pt x="1440" y="8896"/>
                      <a:pt x="1440" y="8230"/>
                    </a:cubicBezTo>
                    <a:lnTo>
                      <a:pt x="1440" y="5179"/>
                    </a:lnTo>
                    <a:lnTo>
                      <a:pt x="1440" y="4405"/>
                    </a:lnTo>
                    <a:lnTo>
                      <a:pt x="1440" y="1354"/>
                    </a:lnTo>
                    <a:cubicBezTo>
                      <a:pt x="1440" y="688"/>
                      <a:pt x="2106" y="623"/>
                      <a:pt x="2106" y="623"/>
                    </a:cubicBezTo>
                    <a:lnTo>
                      <a:pt x="21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1658075" y="4828450"/>
                <a:ext cx="52675" cy="239625"/>
              </a:xfrm>
              <a:custGeom>
                <a:avLst/>
                <a:gdLst/>
                <a:ahLst/>
                <a:cxnLst/>
                <a:rect l="l" t="t" r="r" b="b"/>
                <a:pathLst>
                  <a:path w="2107" h="9585" extrusionOk="0">
                    <a:moveTo>
                      <a:pt x="0" y="1"/>
                    </a:moveTo>
                    <a:lnTo>
                      <a:pt x="0" y="623"/>
                    </a:lnTo>
                    <a:cubicBezTo>
                      <a:pt x="0" y="623"/>
                      <a:pt x="666" y="688"/>
                      <a:pt x="666" y="1354"/>
                    </a:cubicBezTo>
                    <a:lnTo>
                      <a:pt x="666" y="4405"/>
                    </a:lnTo>
                    <a:lnTo>
                      <a:pt x="666" y="8230"/>
                    </a:lnTo>
                    <a:cubicBezTo>
                      <a:pt x="666" y="8896"/>
                      <a:pt x="0" y="8961"/>
                      <a:pt x="0" y="8961"/>
                    </a:cubicBezTo>
                    <a:lnTo>
                      <a:pt x="0"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1597375" y="4828450"/>
                <a:ext cx="52675" cy="239625"/>
              </a:xfrm>
              <a:custGeom>
                <a:avLst/>
                <a:gdLst/>
                <a:ahLst/>
                <a:cxnLst/>
                <a:rect l="l" t="t" r="r" b="b"/>
                <a:pathLst>
                  <a:path w="2107" h="9585" extrusionOk="0">
                    <a:moveTo>
                      <a:pt x="0" y="1"/>
                    </a:moveTo>
                    <a:lnTo>
                      <a:pt x="0" y="623"/>
                    </a:lnTo>
                    <a:cubicBezTo>
                      <a:pt x="0" y="623"/>
                      <a:pt x="667" y="688"/>
                      <a:pt x="667" y="1354"/>
                    </a:cubicBezTo>
                    <a:lnTo>
                      <a:pt x="667" y="4405"/>
                    </a:lnTo>
                    <a:lnTo>
                      <a:pt x="667" y="8230"/>
                    </a:lnTo>
                    <a:cubicBezTo>
                      <a:pt x="667" y="8896"/>
                      <a:pt x="0" y="8961"/>
                      <a:pt x="0" y="8961"/>
                    </a:cubicBezTo>
                    <a:lnTo>
                      <a:pt x="0" y="9584"/>
                    </a:lnTo>
                    <a:lnTo>
                      <a:pt x="2106" y="9584"/>
                    </a:lnTo>
                    <a:lnTo>
                      <a:pt x="2106" y="8961"/>
                    </a:lnTo>
                    <a:cubicBezTo>
                      <a:pt x="2106" y="8961"/>
                      <a:pt x="1440" y="8896"/>
                      <a:pt x="1440" y="8230"/>
                    </a:cubicBezTo>
                    <a:lnTo>
                      <a:pt x="1440" y="5179"/>
                    </a:lnTo>
                    <a:lnTo>
                      <a:pt x="1440" y="1354"/>
                    </a:lnTo>
                    <a:cubicBezTo>
                      <a:pt x="1440" y="688"/>
                      <a:pt x="2106" y="623"/>
                      <a:pt x="2106" y="623"/>
                    </a:cubicBezTo>
                    <a:lnTo>
                      <a:pt x="21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1540425" y="4828450"/>
                <a:ext cx="52675" cy="239625"/>
              </a:xfrm>
              <a:custGeom>
                <a:avLst/>
                <a:gdLst/>
                <a:ahLst/>
                <a:cxnLst/>
                <a:rect l="l" t="t" r="r" b="b"/>
                <a:pathLst>
                  <a:path w="2107" h="9585" extrusionOk="0">
                    <a:moveTo>
                      <a:pt x="1" y="1"/>
                    </a:moveTo>
                    <a:lnTo>
                      <a:pt x="1" y="623"/>
                    </a:lnTo>
                    <a:cubicBezTo>
                      <a:pt x="1" y="623"/>
                      <a:pt x="667" y="688"/>
                      <a:pt x="667" y="1354"/>
                    </a:cubicBezTo>
                    <a:lnTo>
                      <a:pt x="667" y="4405"/>
                    </a:lnTo>
                    <a:lnTo>
                      <a:pt x="667" y="8230"/>
                    </a:lnTo>
                    <a:cubicBezTo>
                      <a:pt x="667" y="8896"/>
                      <a:pt x="1" y="8961"/>
                      <a:pt x="1" y="8961"/>
                    </a:cubicBezTo>
                    <a:lnTo>
                      <a:pt x="1" y="9584"/>
                    </a:lnTo>
                    <a:lnTo>
                      <a:pt x="2107" y="9584"/>
                    </a:lnTo>
                    <a:lnTo>
                      <a:pt x="2107" y="8961"/>
                    </a:lnTo>
                    <a:cubicBezTo>
                      <a:pt x="2107" y="8961"/>
                      <a:pt x="1440" y="8896"/>
                      <a:pt x="1440" y="8230"/>
                    </a:cubicBezTo>
                    <a:lnTo>
                      <a:pt x="1440" y="5179"/>
                    </a:lnTo>
                    <a:lnTo>
                      <a:pt x="1440" y="1354"/>
                    </a:lnTo>
                    <a:cubicBezTo>
                      <a:pt x="1440" y="688"/>
                      <a:pt x="2107" y="623"/>
                      <a:pt x="2107" y="623"/>
                    </a:cubicBezTo>
                    <a:lnTo>
                      <a:pt x="21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199922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2059925" y="4842400"/>
                <a:ext cx="55875" cy="3250"/>
              </a:xfrm>
              <a:custGeom>
                <a:avLst/>
                <a:gdLst/>
                <a:ahLst/>
                <a:cxnLst/>
                <a:rect l="l" t="t" r="r" b="b"/>
                <a:pathLst>
                  <a:path w="2235" h="130" extrusionOk="0">
                    <a:moveTo>
                      <a:pt x="65" y="1"/>
                    </a:moveTo>
                    <a:cubicBezTo>
                      <a:pt x="29" y="1"/>
                      <a:pt x="0" y="29"/>
                      <a:pt x="0" y="65"/>
                    </a:cubicBezTo>
                    <a:cubicBezTo>
                      <a:pt x="0" y="101"/>
                      <a:pt x="29" y="130"/>
                      <a:pt x="65" y="130"/>
                    </a:cubicBezTo>
                    <a:lnTo>
                      <a:pt x="2171" y="130"/>
                    </a:lnTo>
                    <a:cubicBezTo>
                      <a:pt x="2206" y="130"/>
                      <a:pt x="2234" y="101"/>
                      <a:pt x="2234" y="65"/>
                    </a:cubicBezTo>
                    <a:cubicBezTo>
                      <a:pt x="2234"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2116850" y="4842400"/>
                <a:ext cx="55900" cy="3250"/>
              </a:xfrm>
              <a:custGeom>
                <a:avLst/>
                <a:gdLst/>
                <a:ahLst/>
                <a:cxnLst/>
                <a:rect l="l" t="t" r="r" b="b"/>
                <a:pathLst>
                  <a:path w="2236" h="130" extrusionOk="0">
                    <a:moveTo>
                      <a:pt x="65" y="1"/>
                    </a:moveTo>
                    <a:cubicBezTo>
                      <a:pt x="29" y="1"/>
                      <a:pt x="1" y="29"/>
                      <a:pt x="1" y="65"/>
                    </a:cubicBezTo>
                    <a:cubicBezTo>
                      <a:pt x="1" y="102"/>
                      <a:pt x="29" y="130"/>
                      <a:pt x="65" y="130"/>
                    </a:cubicBezTo>
                    <a:lnTo>
                      <a:pt x="2171" y="130"/>
                    </a:lnTo>
                    <a:cubicBezTo>
                      <a:pt x="2207" y="130"/>
                      <a:pt x="2236" y="101"/>
                      <a:pt x="2236" y="65"/>
                    </a:cubicBezTo>
                    <a:cubicBezTo>
                      <a:pt x="2236"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199922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2059925" y="5050850"/>
                <a:ext cx="55875" cy="3250"/>
              </a:xfrm>
              <a:custGeom>
                <a:avLst/>
                <a:gdLst/>
                <a:ahLst/>
                <a:cxnLst/>
                <a:rect l="l" t="t" r="r" b="b"/>
                <a:pathLst>
                  <a:path w="2235" h="130" extrusionOk="0">
                    <a:moveTo>
                      <a:pt x="65" y="0"/>
                    </a:moveTo>
                    <a:cubicBezTo>
                      <a:pt x="29" y="0"/>
                      <a:pt x="0" y="29"/>
                      <a:pt x="0" y="65"/>
                    </a:cubicBezTo>
                    <a:cubicBezTo>
                      <a:pt x="0" y="100"/>
                      <a:pt x="29" y="129"/>
                      <a:pt x="65" y="129"/>
                    </a:cubicBezTo>
                    <a:lnTo>
                      <a:pt x="2171" y="129"/>
                    </a:lnTo>
                    <a:cubicBezTo>
                      <a:pt x="2206" y="129"/>
                      <a:pt x="2234" y="100"/>
                      <a:pt x="2234" y="65"/>
                    </a:cubicBezTo>
                    <a:cubicBezTo>
                      <a:pt x="2234"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2116850" y="5050850"/>
                <a:ext cx="55900" cy="3250"/>
              </a:xfrm>
              <a:custGeom>
                <a:avLst/>
                <a:gdLst/>
                <a:ahLst/>
                <a:cxnLst/>
                <a:rect l="l" t="t" r="r" b="b"/>
                <a:pathLst>
                  <a:path w="2236" h="130" extrusionOk="0">
                    <a:moveTo>
                      <a:pt x="65" y="0"/>
                    </a:moveTo>
                    <a:cubicBezTo>
                      <a:pt x="29" y="0"/>
                      <a:pt x="1" y="29"/>
                      <a:pt x="1" y="65"/>
                    </a:cubicBezTo>
                    <a:cubicBezTo>
                      <a:pt x="1" y="100"/>
                      <a:pt x="29" y="129"/>
                      <a:pt x="65" y="129"/>
                    </a:cubicBezTo>
                    <a:lnTo>
                      <a:pt x="2171" y="129"/>
                    </a:lnTo>
                    <a:cubicBezTo>
                      <a:pt x="2207" y="129"/>
                      <a:pt x="2236" y="100"/>
                      <a:pt x="2236" y="65"/>
                    </a:cubicBezTo>
                    <a:cubicBezTo>
                      <a:pt x="2236"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1656475" y="4842400"/>
                <a:ext cx="55875" cy="3250"/>
              </a:xfrm>
              <a:custGeom>
                <a:avLst/>
                <a:gdLst/>
                <a:ahLst/>
                <a:cxnLst/>
                <a:rect l="l" t="t" r="r" b="b"/>
                <a:pathLst>
                  <a:path w="2235" h="130" extrusionOk="0">
                    <a:moveTo>
                      <a:pt x="64" y="1"/>
                    </a:moveTo>
                    <a:cubicBezTo>
                      <a:pt x="29" y="1"/>
                      <a:pt x="0" y="29"/>
                      <a:pt x="0" y="65"/>
                    </a:cubicBezTo>
                    <a:cubicBezTo>
                      <a:pt x="0" y="101"/>
                      <a:pt x="29" y="130"/>
                      <a:pt x="64" y="130"/>
                    </a:cubicBezTo>
                    <a:lnTo>
                      <a:pt x="2171" y="130"/>
                    </a:lnTo>
                    <a:cubicBezTo>
                      <a:pt x="2206" y="130"/>
                      <a:pt x="2235" y="101"/>
                      <a:pt x="2235" y="65"/>
                    </a:cubicBezTo>
                    <a:cubicBezTo>
                      <a:pt x="2235" y="29"/>
                      <a:pt x="2206"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1595750" y="4842400"/>
                <a:ext cx="55900" cy="3250"/>
              </a:xfrm>
              <a:custGeom>
                <a:avLst/>
                <a:gdLst/>
                <a:ahLst/>
                <a:cxnLst/>
                <a:rect l="l" t="t" r="r" b="b"/>
                <a:pathLst>
                  <a:path w="2236" h="130" extrusionOk="0">
                    <a:moveTo>
                      <a:pt x="65" y="1"/>
                    </a:moveTo>
                    <a:cubicBezTo>
                      <a:pt x="30" y="1"/>
                      <a:pt x="1" y="29"/>
                      <a:pt x="1" y="65"/>
                    </a:cubicBezTo>
                    <a:cubicBezTo>
                      <a:pt x="1" y="101"/>
                      <a:pt x="30" y="130"/>
                      <a:pt x="65" y="130"/>
                    </a:cubicBezTo>
                    <a:lnTo>
                      <a:pt x="2171" y="130"/>
                    </a:lnTo>
                    <a:cubicBezTo>
                      <a:pt x="2207" y="130"/>
                      <a:pt x="2236" y="101"/>
                      <a:pt x="2236" y="65"/>
                    </a:cubicBezTo>
                    <a:cubicBezTo>
                      <a:pt x="2236"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1538825" y="4842400"/>
                <a:ext cx="55900" cy="3250"/>
              </a:xfrm>
              <a:custGeom>
                <a:avLst/>
                <a:gdLst/>
                <a:ahLst/>
                <a:cxnLst/>
                <a:rect l="l" t="t" r="r" b="b"/>
                <a:pathLst>
                  <a:path w="2236" h="130" extrusionOk="0">
                    <a:moveTo>
                      <a:pt x="65" y="1"/>
                    </a:moveTo>
                    <a:cubicBezTo>
                      <a:pt x="29" y="1"/>
                      <a:pt x="0" y="29"/>
                      <a:pt x="0" y="65"/>
                    </a:cubicBezTo>
                    <a:cubicBezTo>
                      <a:pt x="0" y="101"/>
                      <a:pt x="29" y="130"/>
                      <a:pt x="65" y="130"/>
                    </a:cubicBezTo>
                    <a:lnTo>
                      <a:pt x="2171" y="130"/>
                    </a:lnTo>
                    <a:cubicBezTo>
                      <a:pt x="2207" y="130"/>
                      <a:pt x="2235" y="101"/>
                      <a:pt x="2235" y="65"/>
                    </a:cubicBezTo>
                    <a:cubicBezTo>
                      <a:pt x="2235" y="29"/>
                      <a:pt x="2207" y="1"/>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1656475" y="5050850"/>
                <a:ext cx="55875" cy="3250"/>
              </a:xfrm>
              <a:custGeom>
                <a:avLst/>
                <a:gdLst/>
                <a:ahLst/>
                <a:cxnLst/>
                <a:rect l="l" t="t" r="r" b="b"/>
                <a:pathLst>
                  <a:path w="2235" h="130" extrusionOk="0">
                    <a:moveTo>
                      <a:pt x="64" y="0"/>
                    </a:moveTo>
                    <a:cubicBezTo>
                      <a:pt x="29" y="0"/>
                      <a:pt x="0" y="29"/>
                      <a:pt x="0" y="65"/>
                    </a:cubicBezTo>
                    <a:cubicBezTo>
                      <a:pt x="0" y="100"/>
                      <a:pt x="29" y="129"/>
                      <a:pt x="64" y="129"/>
                    </a:cubicBezTo>
                    <a:lnTo>
                      <a:pt x="2171" y="129"/>
                    </a:lnTo>
                    <a:cubicBezTo>
                      <a:pt x="2206" y="129"/>
                      <a:pt x="2235" y="100"/>
                      <a:pt x="2235" y="65"/>
                    </a:cubicBezTo>
                    <a:cubicBezTo>
                      <a:pt x="2235" y="29"/>
                      <a:pt x="2206"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1595750" y="5050850"/>
                <a:ext cx="55900" cy="3250"/>
              </a:xfrm>
              <a:custGeom>
                <a:avLst/>
                <a:gdLst/>
                <a:ahLst/>
                <a:cxnLst/>
                <a:rect l="l" t="t" r="r" b="b"/>
                <a:pathLst>
                  <a:path w="2236" h="130" extrusionOk="0">
                    <a:moveTo>
                      <a:pt x="65" y="0"/>
                    </a:moveTo>
                    <a:cubicBezTo>
                      <a:pt x="30" y="0"/>
                      <a:pt x="1" y="29"/>
                      <a:pt x="1" y="65"/>
                    </a:cubicBezTo>
                    <a:cubicBezTo>
                      <a:pt x="1" y="100"/>
                      <a:pt x="30" y="129"/>
                      <a:pt x="65" y="129"/>
                    </a:cubicBezTo>
                    <a:lnTo>
                      <a:pt x="2171" y="129"/>
                    </a:lnTo>
                    <a:cubicBezTo>
                      <a:pt x="2207" y="129"/>
                      <a:pt x="2236" y="100"/>
                      <a:pt x="2236" y="65"/>
                    </a:cubicBezTo>
                    <a:cubicBezTo>
                      <a:pt x="2236"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1538825" y="5050850"/>
                <a:ext cx="55900" cy="3250"/>
              </a:xfrm>
              <a:custGeom>
                <a:avLst/>
                <a:gdLst/>
                <a:ahLst/>
                <a:cxnLst/>
                <a:rect l="l" t="t" r="r" b="b"/>
                <a:pathLst>
                  <a:path w="2236" h="130" extrusionOk="0">
                    <a:moveTo>
                      <a:pt x="65" y="0"/>
                    </a:moveTo>
                    <a:cubicBezTo>
                      <a:pt x="29" y="0"/>
                      <a:pt x="0" y="29"/>
                      <a:pt x="0" y="65"/>
                    </a:cubicBezTo>
                    <a:cubicBezTo>
                      <a:pt x="0" y="100"/>
                      <a:pt x="29" y="129"/>
                      <a:pt x="65" y="129"/>
                    </a:cubicBezTo>
                    <a:lnTo>
                      <a:pt x="2171" y="129"/>
                    </a:lnTo>
                    <a:cubicBezTo>
                      <a:pt x="2207" y="129"/>
                      <a:pt x="2235" y="100"/>
                      <a:pt x="2235" y="65"/>
                    </a:cubicBezTo>
                    <a:cubicBezTo>
                      <a:pt x="2235" y="29"/>
                      <a:pt x="2207" y="0"/>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2249100" y="4684875"/>
                <a:ext cx="99175" cy="36150"/>
              </a:xfrm>
              <a:custGeom>
                <a:avLst/>
                <a:gdLst/>
                <a:ahLst/>
                <a:cxnLst/>
                <a:rect l="l" t="t" r="r" b="b"/>
                <a:pathLst>
                  <a:path w="3967" h="1446" extrusionOk="0">
                    <a:moveTo>
                      <a:pt x="3883" y="0"/>
                    </a:moveTo>
                    <a:cubicBezTo>
                      <a:pt x="3875" y="0"/>
                      <a:pt x="3867" y="2"/>
                      <a:pt x="3860" y="5"/>
                    </a:cubicBezTo>
                    <a:lnTo>
                      <a:pt x="60" y="1303"/>
                    </a:lnTo>
                    <a:cubicBezTo>
                      <a:pt x="21" y="1316"/>
                      <a:pt x="1" y="1357"/>
                      <a:pt x="13" y="1396"/>
                    </a:cubicBezTo>
                    <a:cubicBezTo>
                      <a:pt x="24" y="1426"/>
                      <a:pt x="53" y="1446"/>
                      <a:pt x="83" y="1446"/>
                    </a:cubicBezTo>
                    <a:cubicBezTo>
                      <a:pt x="91" y="1446"/>
                      <a:pt x="99" y="1444"/>
                      <a:pt x="106" y="1442"/>
                    </a:cubicBezTo>
                    <a:lnTo>
                      <a:pt x="3907" y="143"/>
                    </a:lnTo>
                    <a:cubicBezTo>
                      <a:pt x="3945" y="130"/>
                      <a:pt x="3966" y="89"/>
                      <a:pt x="3953" y="50"/>
                    </a:cubicBezTo>
                    <a:cubicBezTo>
                      <a:pt x="3942" y="20"/>
                      <a:pt x="3914"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2297925" y="4689750"/>
                <a:ext cx="45000" cy="55400"/>
              </a:xfrm>
              <a:custGeom>
                <a:avLst/>
                <a:gdLst/>
                <a:ahLst/>
                <a:cxnLst/>
                <a:rect l="l" t="t" r="r" b="b"/>
                <a:pathLst>
                  <a:path w="1800" h="2216" extrusionOk="0">
                    <a:moveTo>
                      <a:pt x="1800" y="1"/>
                    </a:moveTo>
                    <a:lnTo>
                      <a:pt x="0" y="615"/>
                    </a:lnTo>
                    <a:lnTo>
                      <a:pt x="1552" y="2216"/>
                    </a:lnTo>
                    <a:lnTo>
                      <a:pt x="1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2203525" y="4423000"/>
                <a:ext cx="88475" cy="58250"/>
              </a:xfrm>
              <a:custGeom>
                <a:avLst/>
                <a:gdLst/>
                <a:ahLst/>
                <a:cxnLst/>
                <a:rect l="l" t="t" r="r" b="b"/>
                <a:pathLst>
                  <a:path w="3539" h="2330" extrusionOk="0">
                    <a:moveTo>
                      <a:pt x="3454" y="1"/>
                    </a:moveTo>
                    <a:cubicBezTo>
                      <a:pt x="3441" y="1"/>
                      <a:pt x="3427" y="4"/>
                      <a:pt x="3415" y="13"/>
                    </a:cubicBezTo>
                    <a:lnTo>
                      <a:pt x="43" y="2195"/>
                    </a:lnTo>
                    <a:cubicBezTo>
                      <a:pt x="10" y="2216"/>
                      <a:pt x="0" y="2262"/>
                      <a:pt x="22" y="2296"/>
                    </a:cubicBezTo>
                    <a:cubicBezTo>
                      <a:pt x="36" y="2318"/>
                      <a:pt x="59" y="2329"/>
                      <a:pt x="83" y="2329"/>
                    </a:cubicBezTo>
                    <a:cubicBezTo>
                      <a:pt x="97" y="2329"/>
                      <a:pt x="111" y="2326"/>
                      <a:pt x="123" y="2318"/>
                    </a:cubicBezTo>
                    <a:lnTo>
                      <a:pt x="3494" y="136"/>
                    </a:lnTo>
                    <a:cubicBezTo>
                      <a:pt x="3529" y="114"/>
                      <a:pt x="3539" y="68"/>
                      <a:pt x="3516" y="35"/>
                    </a:cubicBezTo>
                    <a:cubicBezTo>
                      <a:pt x="3502" y="13"/>
                      <a:pt x="3478"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2247550" y="4428575"/>
                <a:ext cx="47375" cy="55275"/>
              </a:xfrm>
              <a:custGeom>
                <a:avLst/>
                <a:gdLst/>
                <a:ahLst/>
                <a:cxnLst/>
                <a:rect l="l" t="t" r="r" b="b"/>
                <a:pathLst>
                  <a:path w="1895" h="2211" extrusionOk="0">
                    <a:moveTo>
                      <a:pt x="1598" y="1"/>
                    </a:moveTo>
                    <a:lnTo>
                      <a:pt x="1" y="1034"/>
                    </a:lnTo>
                    <a:lnTo>
                      <a:pt x="1894" y="2210"/>
                    </a:lnTo>
                    <a:lnTo>
                      <a:pt x="1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2131300" y="4153875"/>
                <a:ext cx="88500" cy="58250"/>
              </a:xfrm>
              <a:custGeom>
                <a:avLst/>
                <a:gdLst/>
                <a:ahLst/>
                <a:cxnLst/>
                <a:rect l="l" t="t" r="r" b="b"/>
                <a:pathLst>
                  <a:path w="3540" h="2330" extrusionOk="0">
                    <a:moveTo>
                      <a:pt x="3456" y="1"/>
                    </a:moveTo>
                    <a:cubicBezTo>
                      <a:pt x="3442" y="1"/>
                      <a:pt x="3428" y="5"/>
                      <a:pt x="3416" y="13"/>
                    </a:cubicBezTo>
                    <a:lnTo>
                      <a:pt x="45" y="2194"/>
                    </a:lnTo>
                    <a:cubicBezTo>
                      <a:pt x="11" y="2217"/>
                      <a:pt x="1" y="2262"/>
                      <a:pt x="23" y="2297"/>
                    </a:cubicBezTo>
                    <a:cubicBezTo>
                      <a:pt x="37" y="2318"/>
                      <a:pt x="61" y="2330"/>
                      <a:pt x="84" y="2330"/>
                    </a:cubicBezTo>
                    <a:cubicBezTo>
                      <a:pt x="98" y="2330"/>
                      <a:pt x="112" y="2326"/>
                      <a:pt x="124" y="2318"/>
                    </a:cubicBezTo>
                    <a:lnTo>
                      <a:pt x="3496" y="136"/>
                    </a:lnTo>
                    <a:cubicBezTo>
                      <a:pt x="3529" y="114"/>
                      <a:pt x="3539" y="68"/>
                      <a:pt x="3517" y="34"/>
                    </a:cubicBezTo>
                    <a:cubicBezTo>
                      <a:pt x="3503" y="13"/>
                      <a:pt x="3480" y="1"/>
                      <a:pt x="3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2175350" y="4159450"/>
                <a:ext cx="47350" cy="55275"/>
              </a:xfrm>
              <a:custGeom>
                <a:avLst/>
                <a:gdLst/>
                <a:ahLst/>
                <a:cxnLst/>
                <a:rect l="l" t="t" r="r" b="b"/>
                <a:pathLst>
                  <a:path w="1894" h="2211" extrusionOk="0">
                    <a:moveTo>
                      <a:pt x="1597" y="1"/>
                    </a:moveTo>
                    <a:lnTo>
                      <a:pt x="0" y="1034"/>
                    </a:lnTo>
                    <a:lnTo>
                      <a:pt x="1894" y="2210"/>
                    </a:lnTo>
                    <a:lnTo>
                      <a:pt x="1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1973850" y="3891700"/>
                <a:ext cx="74925" cy="74775"/>
              </a:xfrm>
              <a:custGeom>
                <a:avLst/>
                <a:gdLst/>
                <a:ahLst/>
                <a:cxnLst/>
                <a:rect l="l" t="t" r="r" b="b"/>
                <a:pathLst>
                  <a:path w="2997" h="2991" extrusionOk="0">
                    <a:moveTo>
                      <a:pt x="2916" y="1"/>
                    </a:moveTo>
                    <a:cubicBezTo>
                      <a:pt x="2898" y="1"/>
                      <a:pt x="2879" y="8"/>
                      <a:pt x="2864" y="22"/>
                    </a:cubicBezTo>
                    <a:lnTo>
                      <a:pt x="29" y="2866"/>
                    </a:lnTo>
                    <a:cubicBezTo>
                      <a:pt x="0" y="2894"/>
                      <a:pt x="0" y="2940"/>
                      <a:pt x="29" y="2969"/>
                    </a:cubicBezTo>
                    <a:cubicBezTo>
                      <a:pt x="43" y="2983"/>
                      <a:pt x="62" y="2991"/>
                      <a:pt x="80" y="2991"/>
                    </a:cubicBezTo>
                    <a:cubicBezTo>
                      <a:pt x="99" y="2991"/>
                      <a:pt x="118" y="2983"/>
                      <a:pt x="133" y="2969"/>
                    </a:cubicBezTo>
                    <a:lnTo>
                      <a:pt x="2968" y="126"/>
                    </a:lnTo>
                    <a:cubicBezTo>
                      <a:pt x="2997" y="97"/>
                      <a:pt x="2997" y="50"/>
                      <a:pt x="2968" y="22"/>
                    </a:cubicBezTo>
                    <a:cubicBezTo>
                      <a:pt x="2954" y="8"/>
                      <a:pt x="2935" y="1"/>
                      <a:pt x="2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2011600" y="3897700"/>
                <a:ext cx="52475" cy="52450"/>
              </a:xfrm>
              <a:custGeom>
                <a:avLst/>
                <a:gdLst/>
                <a:ahLst/>
                <a:cxnLst/>
                <a:rect l="l" t="t" r="r" b="b"/>
                <a:pathLst>
                  <a:path w="2099" h="2098" extrusionOk="0">
                    <a:moveTo>
                      <a:pt x="1344" y="0"/>
                    </a:moveTo>
                    <a:lnTo>
                      <a:pt x="1" y="1347"/>
                    </a:lnTo>
                    <a:lnTo>
                      <a:pt x="2099" y="2098"/>
                    </a:lnTo>
                    <a:lnTo>
                      <a:pt x="13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1363300" y="4684875"/>
                <a:ext cx="99175" cy="36150"/>
              </a:xfrm>
              <a:custGeom>
                <a:avLst/>
                <a:gdLst/>
                <a:ahLst/>
                <a:cxnLst/>
                <a:rect l="l" t="t" r="r" b="b"/>
                <a:pathLst>
                  <a:path w="3967" h="1446" extrusionOk="0">
                    <a:moveTo>
                      <a:pt x="84" y="0"/>
                    </a:moveTo>
                    <a:cubicBezTo>
                      <a:pt x="53" y="0"/>
                      <a:pt x="25" y="20"/>
                      <a:pt x="14" y="50"/>
                    </a:cubicBezTo>
                    <a:cubicBezTo>
                      <a:pt x="1" y="89"/>
                      <a:pt x="21" y="130"/>
                      <a:pt x="60" y="143"/>
                    </a:cubicBezTo>
                    <a:lnTo>
                      <a:pt x="3860" y="1442"/>
                    </a:lnTo>
                    <a:cubicBezTo>
                      <a:pt x="3867" y="1444"/>
                      <a:pt x="3876" y="1446"/>
                      <a:pt x="3883" y="1446"/>
                    </a:cubicBezTo>
                    <a:cubicBezTo>
                      <a:pt x="3914" y="1446"/>
                      <a:pt x="3942" y="1426"/>
                      <a:pt x="3953" y="1396"/>
                    </a:cubicBezTo>
                    <a:cubicBezTo>
                      <a:pt x="3966" y="1357"/>
                      <a:pt x="3946" y="1316"/>
                      <a:pt x="3907" y="1303"/>
                    </a:cubicBezTo>
                    <a:lnTo>
                      <a:pt x="108" y="5"/>
                    </a:lnTo>
                    <a:cubicBezTo>
                      <a:pt x="100" y="2"/>
                      <a:pt x="9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1368625" y="4689750"/>
                <a:ext cx="45025" cy="55400"/>
              </a:xfrm>
              <a:custGeom>
                <a:avLst/>
                <a:gdLst/>
                <a:ahLst/>
                <a:cxnLst/>
                <a:rect l="l" t="t" r="r" b="b"/>
                <a:pathLst>
                  <a:path w="1801" h="2216" extrusionOk="0">
                    <a:moveTo>
                      <a:pt x="0" y="1"/>
                    </a:moveTo>
                    <a:lnTo>
                      <a:pt x="249" y="2216"/>
                    </a:lnTo>
                    <a:lnTo>
                      <a:pt x="1801" y="61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1419575" y="4423000"/>
                <a:ext cx="88475" cy="58250"/>
              </a:xfrm>
              <a:custGeom>
                <a:avLst/>
                <a:gdLst/>
                <a:ahLst/>
                <a:cxnLst/>
                <a:rect l="l" t="t" r="r" b="b"/>
                <a:pathLst>
                  <a:path w="3539" h="2330" extrusionOk="0">
                    <a:moveTo>
                      <a:pt x="85" y="1"/>
                    </a:moveTo>
                    <a:cubicBezTo>
                      <a:pt x="61" y="1"/>
                      <a:pt x="37" y="13"/>
                      <a:pt x="23" y="35"/>
                    </a:cubicBezTo>
                    <a:cubicBezTo>
                      <a:pt x="0" y="68"/>
                      <a:pt x="10" y="114"/>
                      <a:pt x="44" y="136"/>
                    </a:cubicBezTo>
                    <a:lnTo>
                      <a:pt x="3416" y="2318"/>
                    </a:lnTo>
                    <a:cubicBezTo>
                      <a:pt x="3428" y="2326"/>
                      <a:pt x="3442" y="2329"/>
                      <a:pt x="3456" y="2329"/>
                    </a:cubicBezTo>
                    <a:cubicBezTo>
                      <a:pt x="3479" y="2329"/>
                      <a:pt x="3503" y="2318"/>
                      <a:pt x="3517" y="2296"/>
                    </a:cubicBezTo>
                    <a:cubicBezTo>
                      <a:pt x="3539" y="2262"/>
                      <a:pt x="3529" y="2216"/>
                      <a:pt x="3496" y="2195"/>
                    </a:cubicBezTo>
                    <a:lnTo>
                      <a:pt x="124" y="13"/>
                    </a:lnTo>
                    <a:cubicBezTo>
                      <a:pt x="112" y="4"/>
                      <a:pt x="98"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1416650" y="4428575"/>
                <a:ext cx="47375" cy="55275"/>
              </a:xfrm>
              <a:custGeom>
                <a:avLst/>
                <a:gdLst/>
                <a:ahLst/>
                <a:cxnLst/>
                <a:rect l="l" t="t" r="r" b="b"/>
                <a:pathLst>
                  <a:path w="1895" h="2211" extrusionOk="0">
                    <a:moveTo>
                      <a:pt x="297" y="1"/>
                    </a:moveTo>
                    <a:lnTo>
                      <a:pt x="1" y="2210"/>
                    </a:lnTo>
                    <a:lnTo>
                      <a:pt x="1894" y="1034"/>
                    </a:lnTo>
                    <a:lnTo>
                      <a:pt x="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1491750" y="4153875"/>
                <a:ext cx="88525" cy="58250"/>
              </a:xfrm>
              <a:custGeom>
                <a:avLst/>
                <a:gdLst/>
                <a:ahLst/>
                <a:cxnLst/>
                <a:rect l="l" t="t" r="r" b="b"/>
                <a:pathLst>
                  <a:path w="3541" h="2330" extrusionOk="0">
                    <a:moveTo>
                      <a:pt x="85" y="1"/>
                    </a:moveTo>
                    <a:cubicBezTo>
                      <a:pt x="61" y="1"/>
                      <a:pt x="37" y="13"/>
                      <a:pt x="23" y="34"/>
                    </a:cubicBezTo>
                    <a:cubicBezTo>
                      <a:pt x="1" y="68"/>
                      <a:pt x="11" y="114"/>
                      <a:pt x="45" y="136"/>
                    </a:cubicBezTo>
                    <a:lnTo>
                      <a:pt x="3416" y="2318"/>
                    </a:lnTo>
                    <a:cubicBezTo>
                      <a:pt x="3429" y="2326"/>
                      <a:pt x="3442" y="2330"/>
                      <a:pt x="3456" y="2330"/>
                    </a:cubicBezTo>
                    <a:cubicBezTo>
                      <a:pt x="3480" y="2330"/>
                      <a:pt x="3504" y="2318"/>
                      <a:pt x="3518" y="2297"/>
                    </a:cubicBezTo>
                    <a:cubicBezTo>
                      <a:pt x="3540" y="2262"/>
                      <a:pt x="3530" y="2217"/>
                      <a:pt x="3496" y="2194"/>
                    </a:cubicBezTo>
                    <a:lnTo>
                      <a:pt x="125" y="13"/>
                    </a:lnTo>
                    <a:cubicBezTo>
                      <a:pt x="113" y="5"/>
                      <a:pt x="99"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1488875" y="4159450"/>
                <a:ext cx="47325" cy="55275"/>
              </a:xfrm>
              <a:custGeom>
                <a:avLst/>
                <a:gdLst/>
                <a:ahLst/>
                <a:cxnLst/>
                <a:rect l="l" t="t" r="r" b="b"/>
                <a:pathLst>
                  <a:path w="1893" h="2211" extrusionOk="0">
                    <a:moveTo>
                      <a:pt x="297" y="1"/>
                    </a:moveTo>
                    <a:lnTo>
                      <a:pt x="0" y="2210"/>
                    </a:lnTo>
                    <a:lnTo>
                      <a:pt x="1893" y="1034"/>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1662775" y="3891700"/>
                <a:ext cx="74950" cy="74775"/>
              </a:xfrm>
              <a:custGeom>
                <a:avLst/>
                <a:gdLst/>
                <a:ahLst/>
                <a:cxnLst/>
                <a:rect l="l" t="t" r="r" b="b"/>
                <a:pathLst>
                  <a:path w="2998" h="2991" extrusionOk="0">
                    <a:moveTo>
                      <a:pt x="81" y="1"/>
                    </a:moveTo>
                    <a:cubicBezTo>
                      <a:pt x="63" y="1"/>
                      <a:pt x="44" y="8"/>
                      <a:pt x="29" y="22"/>
                    </a:cubicBezTo>
                    <a:cubicBezTo>
                      <a:pt x="0" y="50"/>
                      <a:pt x="0" y="97"/>
                      <a:pt x="29" y="126"/>
                    </a:cubicBezTo>
                    <a:lnTo>
                      <a:pt x="2865" y="2969"/>
                    </a:lnTo>
                    <a:cubicBezTo>
                      <a:pt x="2880" y="2983"/>
                      <a:pt x="2898" y="2991"/>
                      <a:pt x="2917" y="2991"/>
                    </a:cubicBezTo>
                    <a:cubicBezTo>
                      <a:pt x="2936" y="2991"/>
                      <a:pt x="2954" y="2983"/>
                      <a:pt x="2969" y="2969"/>
                    </a:cubicBezTo>
                    <a:cubicBezTo>
                      <a:pt x="2998" y="2940"/>
                      <a:pt x="2998" y="2894"/>
                      <a:pt x="2969" y="2866"/>
                    </a:cubicBezTo>
                    <a:lnTo>
                      <a:pt x="133" y="22"/>
                    </a:lnTo>
                    <a:cubicBezTo>
                      <a:pt x="119" y="8"/>
                      <a:pt x="10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1647500" y="3897700"/>
                <a:ext cx="52475" cy="52450"/>
              </a:xfrm>
              <a:custGeom>
                <a:avLst/>
                <a:gdLst/>
                <a:ahLst/>
                <a:cxnLst/>
                <a:rect l="l" t="t" r="r" b="b"/>
                <a:pathLst>
                  <a:path w="2099" h="2098" extrusionOk="0">
                    <a:moveTo>
                      <a:pt x="755" y="0"/>
                    </a:moveTo>
                    <a:lnTo>
                      <a:pt x="0" y="2098"/>
                    </a:lnTo>
                    <a:lnTo>
                      <a:pt x="0" y="2098"/>
                    </a:lnTo>
                    <a:lnTo>
                      <a:pt x="2098" y="1347"/>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1419075" y="3832300"/>
                <a:ext cx="873425" cy="977475"/>
              </a:xfrm>
              <a:custGeom>
                <a:avLst/>
                <a:gdLst/>
                <a:ahLst/>
                <a:cxnLst/>
                <a:rect l="l" t="t" r="r" b="b"/>
                <a:pathLst>
                  <a:path w="34937" h="39099" extrusionOk="0">
                    <a:moveTo>
                      <a:pt x="17468" y="0"/>
                    </a:moveTo>
                    <a:cubicBezTo>
                      <a:pt x="17468" y="0"/>
                      <a:pt x="9617" y="5227"/>
                      <a:pt x="7876" y="8155"/>
                    </a:cubicBezTo>
                    <a:cubicBezTo>
                      <a:pt x="6133" y="11082"/>
                      <a:pt x="2718" y="22441"/>
                      <a:pt x="2091" y="24672"/>
                    </a:cubicBezTo>
                    <a:cubicBezTo>
                      <a:pt x="1463" y="26902"/>
                      <a:pt x="0" y="39099"/>
                      <a:pt x="0" y="39099"/>
                    </a:cubicBezTo>
                    <a:lnTo>
                      <a:pt x="34937" y="39099"/>
                    </a:lnTo>
                    <a:cubicBezTo>
                      <a:pt x="34937" y="39099"/>
                      <a:pt x="33473" y="26902"/>
                      <a:pt x="32846" y="24672"/>
                    </a:cubicBezTo>
                    <a:cubicBezTo>
                      <a:pt x="32218" y="22441"/>
                      <a:pt x="28804" y="11082"/>
                      <a:pt x="27061" y="8155"/>
                    </a:cubicBezTo>
                    <a:cubicBezTo>
                      <a:pt x="25319" y="5227"/>
                      <a:pt x="17468" y="0"/>
                      <a:pt x="17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1419075" y="3832300"/>
                <a:ext cx="873450" cy="977475"/>
              </a:xfrm>
              <a:custGeom>
                <a:avLst/>
                <a:gdLst/>
                <a:ahLst/>
                <a:cxnLst/>
                <a:rect l="l" t="t" r="r" b="b"/>
                <a:pathLst>
                  <a:path w="34938" h="39099" extrusionOk="0">
                    <a:moveTo>
                      <a:pt x="17468" y="0"/>
                    </a:moveTo>
                    <a:cubicBezTo>
                      <a:pt x="17468" y="0"/>
                      <a:pt x="9617" y="5227"/>
                      <a:pt x="7876" y="8155"/>
                    </a:cubicBezTo>
                    <a:cubicBezTo>
                      <a:pt x="6133" y="11082"/>
                      <a:pt x="2718" y="22441"/>
                      <a:pt x="2091" y="24672"/>
                    </a:cubicBezTo>
                    <a:cubicBezTo>
                      <a:pt x="1463" y="26902"/>
                      <a:pt x="0" y="39099"/>
                      <a:pt x="0" y="39099"/>
                    </a:cubicBezTo>
                    <a:lnTo>
                      <a:pt x="4538" y="39099"/>
                    </a:lnTo>
                    <a:lnTo>
                      <a:pt x="5392" y="26910"/>
                    </a:lnTo>
                    <a:cubicBezTo>
                      <a:pt x="5392" y="26910"/>
                      <a:pt x="8315" y="12599"/>
                      <a:pt x="9517" y="9763"/>
                    </a:cubicBezTo>
                    <a:cubicBezTo>
                      <a:pt x="10721" y="6925"/>
                      <a:pt x="17469" y="1640"/>
                      <a:pt x="17469" y="1640"/>
                    </a:cubicBezTo>
                    <a:cubicBezTo>
                      <a:pt x="17469" y="1640"/>
                      <a:pt x="24216" y="6925"/>
                      <a:pt x="25420" y="9763"/>
                    </a:cubicBezTo>
                    <a:cubicBezTo>
                      <a:pt x="26622" y="12599"/>
                      <a:pt x="29545" y="26910"/>
                      <a:pt x="29545" y="26910"/>
                    </a:cubicBezTo>
                    <a:lnTo>
                      <a:pt x="30399" y="39099"/>
                    </a:lnTo>
                    <a:lnTo>
                      <a:pt x="34938" y="39099"/>
                    </a:lnTo>
                    <a:cubicBezTo>
                      <a:pt x="34938" y="39099"/>
                      <a:pt x="33474" y="26902"/>
                      <a:pt x="32846" y="24672"/>
                    </a:cubicBezTo>
                    <a:cubicBezTo>
                      <a:pt x="32218" y="22441"/>
                      <a:pt x="28804" y="11082"/>
                      <a:pt x="27061" y="8155"/>
                    </a:cubicBezTo>
                    <a:cubicBezTo>
                      <a:pt x="25319" y="5227"/>
                      <a:pt x="17468" y="0"/>
                      <a:pt x="17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1805825" y="4158625"/>
                <a:ext cx="99925" cy="99900"/>
              </a:xfrm>
              <a:custGeom>
                <a:avLst/>
                <a:gdLst/>
                <a:ahLst/>
                <a:cxnLst/>
                <a:rect l="l" t="t" r="r" b="b"/>
                <a:pathLst>
                  <a:path w="3997" h="3996" extrusionOk="0">
                    <a:moveTo>
                      <a:pt x="1998" y="82"/>
                    </a:moveTo>
                    <a:cubicBezTo>
                      <a:pt x="3055" y="82"/>
                      <a:pt x="3915" y="941"/>
                      <a:pt x="3915" y="1998"/>
                    </a:cubicBezTo>
                    <a:cubicBezTo>
                      <a:pt x="3915" y="3055"/>
                      <a:pt x="3055" y="3915"/>
                      <a:pt x="1998" y="3915"/>
                    </a:cubicBezTo>
                    <a:cubicBezTo>
                      <a:pt x="942" y="3915"/>
                      <a:pt x="82" y="3055"/>
                      <a:pt x="82" y="1998"/>
                    </a:cubicBezTo>
                    <a:cubicBezTo>
                      <a:pt x="82" y="941"/>
                      <a:pt x="942" y="82"/>
                      <a:pt x="1998" y="82"/>
                    </a:cubicBezTo>
                    <a:close/>
                    <a:moveTo>
                      <a:pt x="1998" y="0"/>
                    </a:moveTo>
                    <a:cubicBezTo>
                      <a:pt x="897" y="0"/>
                      <a:pt x="1" y="896"/>
                      <a:pt x="1" y="1998"/>
                    </a:cubicBezTo>
                    <a:cubicBezTo>
                      <a:pt x="1" y="3099"/>
                      <a:pt x="897" y="3996"/>
                      <a:pt x="1998" y="3996"/>
                    </a:cubicBezTo>
                    <a:cubicBezTo>
                      <a:pt x="3100" y="3996"/>
                      <a:pt x="3996" y="3099"/>
                      <a:pt x="3996" y="1998"/>
                    </a:cubicBezTo>
                    <a:cubicBezTo>
                      <a:pt x="3996" y="896"/>
                      <a:pt x="3100" y="0"/>
                      <a:pt x="1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1812575" y="4165375"/>
                <a:ext cx="86425" cy="86400"/>
              </a:xfrm>
              <a:custGeom>
                <a:avLst/>
                <a:gdLst/>
                <a:ahLst/>
                <a:cxnLst/>
                <a:rect l="l" t="t" r="r" b="b"/>
                <a:pathLst>
                  <a:path w="3457" h="3456" extrusionOk="0">
                    <a:moveTo>
                      <a:pt x="1728" y="81"/>
                    </a:moveTo>
                    <a:cubicBezTo>
                      <a:pt x="2636" y="81"/>
                      <a:pt x="3375" y="820"/>
                      <a:pt x="3375" y="1728"/>
                    </a:cubicBezTo>
                    <a:cubicBezTo>
                      <a:pt x="3375" y="2636"/>
                      <a:pt x="2636" y="3375"/>
                      <a:pt x="1728" y="3375"/>
                    </a:cubicBezTo>
                    <a:cubicBezTo>
                      <a:pt x="820" y="3375"/>
                      <a:pt x="82" y="2636"/>
                      <a:pt x="82" y="1728"/>
                    </a:cubicBezTo>
                    <a:cubicBezTo>
                      <a:pt x="82" y="820"/>
                      <a:pt x="820" y="81"/>
                      <a:pt x="1728" y="81"/>
                    </a:cubicBezTo>
                    <a:close/>
                    <a:moveTo>
                      <a:pt x="1728" y="1"/>
                    </a:moveTo>
                    <a:cubicBezTo>
                      <a:pt x="775" y="1"/>
                      <a:pt x="1" y="775"/>
                      <a:pt x="1" y="1728"/>
                    </a:cubicBezTo>
                    <a:cubicBezTo>
                      <a:pt x="1" y="2680"/>
                      <a:pt x="775" y="3456"/>
                      <a:pt x="1728" y="3456"/>
                    </a:cubicBezTo>
                    <a:cubicBezTo>
                      <a:pt x="2682" y="3456"/>
                      <a:pt x="3456" y="2680"/>
                      <a:pt x="3456" y="1728"/>
                    </a:cubicBezTo>
                    <a:cubicBezTo>
                      <a:pt x="3456" y="775"/>
                      <a:pt x="2682" y="1"/>
                      <a:pt x="1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1884875" y="3896750"/>
                <a:ext cx="334225" cy="916250"/>
              </a:xfrm>
              <a:custGeom>
                <a:avLst/>
                <a:gdLst/>
                <a:ahLst/>
                <a:cxnLst/>
                <a:rect l="l" t="t" r="r" b="b"/>
                <a:pathLst>
                  <a:path w="13369" h="36650" extrusionOk="0">
                    <a:moveTo>
                      <a:pt x="147" y="1"/>
                    </a:moveTo>
                    <a:cubicBezTo>
                      <a:pt x="107" y="1"/>
                      <a:pt x="66" y="20"/>
                      <a:pt x="42" y="56"/>
                    </a:cubicBezTo>
                    <a:cubicBezTo>
                      <a:pt x="1" y="114"/>
                      <a:pt x="15" y="195"/>
                      <a:pt x="74" y="235"/>
                    </a:cubicBezTo>
                    <a:cubicBezTo>
                      <a:pt x="133" y="277"/>
                      <a:pt x="6042" y="4435"/>
                      <a:pt x="7563" y="8646"/>
                    </a:cubicBezTo>
                    <a:cubicBezTo>
                      <a:pt x="9125" y="12971"/>
                      <a:pt x="12466" y="26375"/>
                      <a:pt x="12718" y="30615"/>
                    </a:cubicBezTo>
                    <a:cubicBezTo>
                      <a:pt x="12973" y="34907"/>
                      <a:pt x="13104" y="36515"/>
                      <a:pt x="13105" y="36531"/>
                    </a:cubicBezTo>
                    <a:cubicBezTo>
                      <a:pt x="13111" y="36599"/>
                      <a:pt x="13167" y="36650"/>
                      <a:pt x="13234" y="36650"/>
                    </a:cubicBezTo>
                    <a:cubicBezTo>
                      <a:pt x="13237" y="36650"/>
                      <a:pt x="13241" y="36650"/>
                      <a:pt x="13244" y="36649"/>
                    </a:cubicBezTo>
                    <a:cubicBezTo>
                      <a:pt x="13315" y="36643"/>
                      <a:pt x="13368" y="36581"/>
                      <a:pt x="13362" y="36510"/>
                    </a:cubicBezTo>
                    <a:cubicBezTo>
                      <a:pt x="13361" y="36494"/>
                      <a:pt x="13231" y="34888"/>
                      <a:pt x="12976" y="30599"/>
                    </a:cubicBezTo>
                    <a:cubicBezTo>
                      <a:pt x="12717" y="26249"/>
                      <a:pt x="9412" y="13005"/>
                      <a:pt x="7806" y="8558"/>
                    </a:cubicBezTo>
                    <a:cubicBezTo>
                      <a:pt x="6257" y="4272"/>
                      <a:pt x="281" y="66"/>
                      <a:pt x="221" y="24"/>
                    </a:cubicBezTo>
                    <a:cubicBezTo>
                      <a:pt x="198" y="8"/>
                      <a:pt x="173"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1863950" y="3903350"/>
                <a:ext cx="327225" cy="909650"/>
              </a:xfrm>
              <a:custGeom>
                <a:avLst/>
                <a:gdLst/>
                <a:ahLst/>
                <a:cxnLst/>
                <a:rect l="l" t="t" r="r" b="b"/>
                <a:pathLst>
                  <a:path w="13089" h="36386" extrusionOk="0">
                    <a:moveTo>
                      <a:pt x="147" y="1"/>
                    </a:moveTo>
                    <a:cubicBezTo>
                      <a:pt x="108" y="1"/>
                      <a:pt x="70" y="18"/>
                      <a:pt x="44" y="50"/>
                    </a:cubicBezTo>
                    <a:cubicBezTo>
                      <a:pt x="1" y="107"/>
                      <a:pt x="11" y="188"/>
                      <a:pt x="66" y="231"/>
                    </a:cubicBezTo>
                    <a:cubicBezTo>
                      <a:pt x="128" y="279"/>
                      <a:pt x="6107" y="4970"/>
                      <a:pt x="7071" y="7991"/>
                    </a:cubicBezTo>
                    <a:cubicBezTo>
                      <a:pt x="8045" y="11039"/>
                      <a:pt x="11440" y="24961"/>
                      <a:pt x="11900" y="28049"/>
                    </a:cubicBezTo>
                    <a:cubicBezTo>
                      <a:pt x="12347" y="31054"/>
                      <a:pt x="12821" y="36217"/>
                      <a:pt x="12825" y="36268"/>
                    </a:cubicBezTo>
                    <a:cubicBezTo>
                      <a:pt x="12832" y="36335"/>
                      <a:pt x="12887" y="36386"/>
                      <a:pt x="12953" y="36386"/>
                    </a:cubicBezTo>
                    <a:cubicBezTo>
                      <a:pt x="12957" y="36386"/>
                      <a:pt x="12961" y="36386"/>
                      <a:pt x="12965" y="36385"/>
                    </a:cubicBezTo>
                    <a:cubicBezTo>
                      <a:pt x="13036" y="36378"/>
                      <a:pt x="13088" y="36316"/>
                      <a:pt x="13082" y="36244"/>
                    </a:cubicBezTo>
                    <a:cubicBezTo>
                      <a:pt x="13077" y="36192"/>
                      <a:pt x="12604" y="31023"/>
                      <a:pt x="12155" y="28010"/>
                    </a:cubicBezTo>
                    <a:cubicBezTo>
                      <a:pt x="11694" y="24915"/>
                      <a:pt x="8293" y="10966"/>
                      <a:pt x="7317" y="7912"/>
                    </a:cubicBezTo>
                    <a:cubicBezTo>
                      <a:pt x="6328" y="4816"/>
                      <a:pt x="474" y="222"/>
                      <a:pt x="225" y="28"/>
                    </a:cubicBezTo>
                    <a:cubicBezTo>
                      <a:pt x="202" y="10"/>
                      <a:pt x="1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1492475" y="3896750"/>
                <a:ext cx="334225" cy="916250"/>
              </a:xfrm>
              <a:custGeom>
                <a:avLst/>
                <a:gdLst/>
                <a:ahLst/>
                <a:cxnLst/>
                <a:rect l="l" t="t" r="r" b="b"/>
                <a:pathLst>
                  <a:path w="13369" h="36650" extrusionOk="0">
                    <a:moveTo>
                      <a:pt x="13221" y="1"/>
                    </a:moveTo>
                    <a:cubicBezTo>
                      <a:pt x="13196" y="1"/>
                      <a:pt x="13171" y="8"/>
                      <a:pt x="13148" y="24"/>
                    </a:cubicBezTo>
                    <a:cubicBezTo>
                      <a:pt x="13087" y="66"/>
                      <a:pt x="7111" y="4272"/>
                      <a:pt x="5563" y="8558"/>
                    </a:cubicBezTo>
                    <a:cubicBezTo>
                      <a:pt x="3957" y="13005"/>
                      <a:pt x="652" y="26249"/>
                      <a:pt x="393" y="30599"/>
                    </a:cubicBezTo>
                    <a:cubicBezTo>
                      <a:pt x="138" y="34888"/>
                      <a:pt x="7" y="36494"/>
                      <a:pt x="6" y="36510"/>
                    </a:cubicBezTo>
                    <a:cubicBezTo>
                      <a:pt x="1" y="36581"/>
                      <a:pt x="54" y="36643"/>
                      <a:pt x="124" y="36649"/>
                    </a:cubicBezTo>
                    <a:cubicBezTo>
                      <a:pt x="128" y="36650"/>
                      <a:pt x="132" y="36650"/>
                      <a:pt x="135" y="36650"/>
                    </a:cubicBezTo>
                    <a:cubicBezTo>
                      <a:pt x="202" y="36650"/>
                      <a:pt x="258" y="36599"/>
                      <a:pt x="264" y="36531"/>
                    </a:cubicBezTo>
                    <a:cubicBezTo>
                      <a:pt x="265" y="36515"/>
                      <a:pt x="395" y="34907"/>
                      <a:pt x="651" y="30615"/>
                    </a:cubicBezTo>
                    <a:cubicBezTo>
                      <a:pt x="902" y="26375"/>
                      <a:pt x="4244" y="12971"/>
                      <a:pt x="5805" y="8646"/>
                    </a:cubicBezTo>
                    <a:cubicBezTo>
                      <a:pt x="7327" y="4437"/>
                      <a:pt x="13236" y="277"/>
                      <a:pt x="13295" y="235"/>
                    </a:cubicBezTo>
                    <a:cubicBezTo>
                      <a:pt x="13354" y="195"/>
                      <a:pt x="13368" y="114"/>
                      <a:pt x="13327" y="56"/>
                    </a:cubicBezTo>
                    <a:cubicBezTo>
                      <a:pt x="13302" y="20"/>
                      <a:pt x="13262" y="1"/>
                      <a:pt x="13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1520400" y="3903350"/>
                <a:ext cx="327225" cy="909650"/>
              </a:xfrm>
              <a:custGeom>
                <a:avLst/>
                <a:gdLst/>
                <a:ahLst/>
                <a:cxnLst/>
                <a:rect l="l" t="t" r="r" b="b"/>
                <a:pathLst>
                  <a:path w="13089" h="36386" extrusionOk="0">
                    <a:moveTo>
                      <a:pt x="12942" y="1"/>
                    </a:moveTo>
                    <a:cubicBezTo>
                      <a:pt x="12915" y="1"/>
                      <a:pt x="12887" y="10"/>
                      <a:pt x="12864" y="28"/>
                    </a:cubicBezTo>
                    <a:cubicBezTo>
                      <a:pt x="12615" y="222"/>
                      <a:pt x="6761" y="4816"/>
                      <a:pt x="5772" y="7912"/>
                    </a:cubicBezTo>
                    <a:cubicBezTo>
                      <a:pt x="4796" y="10967"/>
                      <a:pt x="1395" y="24916"/>
                      <a:pt x="934" y="28010"/>
                    </a:cubicBezTo>
                    <a:cubicBezTo>
                      <a:pt x="485" y="31023"/>
                      <a:pt x="12" y="36192"/>
                      <a:pt x="7" y="36244"/>
                    </a:cubicBezTo>
                    <a:cubicBezTo>
                      <a:pt x="1" y="36316"/>
                      <a:pt x="53" y="36378"/>
                      <a:pt x="124" y="36385"/>
                    </a:cubicBezTo>
                    <a:cubicBezTo>
                      <a:pt x="127" y="36386"/>
                      <a:pt x="132" y="36386"/>
                      <a:pt x="135" y="36386"/>
                    </a:cubicBezTo>
                    <a:cubicBezTo>
                      <a:pt x="202" y="36386"/>
                      <a:pt x="257" y="36335"/>
                      <a:pt x="264" y="36268"/>
                    </a:cubicBezTo>
                    <a:cubicBezTo>
                      <a:pt x="268" y="36217"/>
                      <a:pt x="741" y="31054"/>
                      <a:pt x="1189" y="28049"/>
                    </a:cubicBezTo>
                    <a:cubicBezTo>
                      <a:pt x="1649" y="24961"/>
                      <a:pt x="5043" y="11039"/>
                      <a:pt x="6018" y="7991"/>
                    </a:cubicBezTo>
                    <a:cubicBezTo>
                      <a:pt x="6982" y="4970"/>
                      <a:pt x="12962" y="279"/>
                      <a:pt x="13022" y="231"/>
                    </a:cubicBezTo>
                    <a:cubicBezTo>
                      <a:pt x="13078" y="188"/>
                      <a:pt x="13088" y="107"/>
                      <a:pt x="13044" y="50"/>
                    </a:cubicBezTo>
                    <a:cubicBezTo>
                      <a:pt x="13019" y="18"/>
                      <a:pt x="12981" y="1"/>
                      <a:pt x="12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1765525" y="3586400"/>
                <a:ext cx="180525" cy="299600"/>
              </a:xfrm>
              <a:custGeom>
                <a:avLst/>
                <a:gdLst/>
                <a:ahLst/>
                <a:cxnLst/>
                <a:rect l="l" t="t" r="r" b="b"/>
                <a:pathLst>
                  <a:path w="7221" h="11984" extrusionOk="0">
                    <a:moveTo>
                      <a:pt x="3610" y="1"/>
                    </a:moveTo>
                    <a:lnTo>
                      <a:pt x="3223" y="4771"/>
                    </a:lnTo>
                    <a:lnTo>
                      <a:pt x="2192" y="5028"/>
                    </a:lnTo>
                    <a:lnTo>
                      <a:pt x="2192" y="6318"/>
                    </a:lnTo>
                    <a:lnTo>
                      <a:pt x="3094" y="6704"/>
                    </a:lnTo>
                    <a:lnTo>
                      <a:pt x="3094" y="7521"/>
                    </a:lnTo>
                    <a:lnTo>
                      <a:pt x="2235" y="8037"/>
                    </a:lnTo>
                    <a:lnTo>
                      <a:pt x="2579" y="8424"/>
                    </a:lnTo>
                    <a:cubicBezTo>
                      <a:pt x="2579" y="9068"/>
                      <a:pt x="3094" y="9241"/>
                      <a:pt x="3094" y="9241"/>
                    </a:cubicBezTo>
                    <a:lnTo>
                      <a:pt x="0" y="11476"/>
                    </a:lnTo>
                    <a:lnTo>
                      <a:pt x="574" y="11983"/>
                    </a:lnTo>
                    <a:lnTo>
                      <a:pt x="3610" y="11476"/>
                    </a:lnTo>
                    <a:lnTo>
                      <a:pt x="3610" y="11461"/>
                    </a:lnTo>
                    <a:lnTo>
                      <a:pt x="6647" y="11983"/>
                    </a:lnTo>
                    <a:lnTo>
                      <a:pt x="7221" y="11476"/>
                    </a:lnTo>
                    <a:lnTo>
                      <a:pt x="4126" y="9241"/>
                    </a:lnTo>
                    <a:cubicBezTo>
                      <a:pt x="4126" y="9241"/>
                      <a:pt x="4641" y="9068"/>
                      <a:pt x="4641" y="8424"/>
                    </a:cubicBezTo>
                    <a:lnTo>
                      <a:pt x="4986" y="8037"/>
                    </a:lnTo>
                    <a:lnTo>
                      <a:pt x="4126" y="7521"/>
                    </a:lnTo>
                    <a:lnTo>
                      <a:pt x="4126" y="6704"/>
                    </a:lnTo>
                    <a:lnTo>
                      <a:pt x="5029" y="6318"/>
                    </a:lnTo>
                    <a:lnTo>
                      <a:pt x="5029" y="5028"/>
                    </a:lnTo>
                    <a:lnTo>
                      <a:pt x="3997" y="4771"/>
                    </a:lnTo>
                    <a:lnTo>
                      <a:pt x="3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1765525" y="3860325"/>
                <a:ext cx="180525" cy="25675"/>
              </a:xfrm>
              <a:custGeom>
                <a:avLst/>
                <a:gdLst/>
                <a:ahLst/>
                <a:cxnLst/>
                <a:rect l="l" t="t" r="r" b="b"/>
                <a:pathLst>
                  <a:path w="7221" h="1027" extrusionOk="0">
                    <a:moveTo>
                      <a:pt x="3610" y="1"/>
                    </a:moveTo>
                    <a:lnTo>
                      <a:pt x="0" y="519"/>
                    </a:lnTo>
                    <a:lnTo>
                      <a:pt x="574" y="1026"/>
                    </a:lnTo>
                    <a:lnTo>
                      <a:pt x="3610" y="666"/>
                    </a:lnTo>
                    <a:lnTo>
                      <a:pt x="6647" y="1026"/>
                    </a:lnTo>
                    <a:lnTo>
                      <a:pt x="7221" y="519"/>
                    </a:lnTo>
                    <a:lnTo>
                      <a:pt x="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1821400" y="3787300"/>
                <a:ext cx="68775" cy="9700"/>
              </a:xfrm>
              <a:custGeom>
                <a:avLst/>
                <a:gdLst/>
                <a:ahLst/>
                <a:cxnLst/>
                <a:rect l="l" t="t" r="r" b="b"/>
                <a:pathLst>
                  <a:path w="2751" h="388" extrusionOk="0">
                    <a:moveTo>
                      <a:pt x="0" y="1"/>
                    </a:moveTo>
                    <a:lnTo>
                      <a:pt x="344" y="388"/>
                    </a:lnTo>
                    <a:lnTo>
                      <a:pt x="2407" y="388"/>
                    </a:lnTo>
                    <a:lnTo>
                      <a:pt x="2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1842875" y="3817400"/>
                <a:ext cx="26925" cy="7225"/>
              </a:xfrm>
              <a:custGeom>
                <a:avLst/>
                <a:gdLst/>
                <a:ahLst/>
                <a:cxnLst/>
                <a:rect l="l" t="t" r="r" b="b"/>
                <a:pathLst>
                  <a:path w="1077" h="289" extrusionOk="0">
                    <a:moveTo>
                      <a:pt x="0" y="1"/>
                    </a:moveTo>
                    <a:cubicBezTo>
                      <a:pt x="168" y="217"/>
                      <a:pt x="343" y="289"/>
                      <a:pt x="502" y="289"/>
                    </a:cubicBezTo>
                    <a:cubicBezTo>
                      <a:pt x="821" y="289"/>
                      <a:pt x="1076" y="1"/>
                      <a:pt x="1076" y="1"/>
                    </a:cubicBezTo>
                    <a:close/>
                  </a:path>
                </a:pathLst>
              </a:custGeom>
              <a:solidFill>
                <a:srgbClr val="ED9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1821400" y="3744350"/>
                <a:ext cx="69875" cy="9700"/>
              </a:xfrm>
              <a:custGeom>
                <a:avLst/>
                <a:gdLst/>
                <a:ahLst/>
                <a:cxnLst/>
                <a:rect l="l" t="t" r="r" b="b"/>
                <a:pathLst>
                  <a:path w="2795" h="388" extrusionOk="0">
                    <a:moveTo>
                      <a:pt x="2794" y="1"/>
                    </a:moveTo>
                    <a:lnTo>
                      <a:pt x="0" y="19"/>
                    </a:lnTo>
                    <a:lnTo>
                      <a:pt x="859" y="388"/>
                    </a:lnTo>
                    <a:lnTo>
                      <a:pt x="1891" y="388"/>
                    </a:lnTo>
                    <a:lnTo>
                      <a:pt x="2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1849925" y="3606175"/>
                <a:ext cx="127025" cy="52375"/>
              </a:xfrm>
              <a:custGeom>
                <a:avLst/>
                <a:gdLst/>
                <a:ahLst/>
                <a:cxnLst/>
                <a:rect l="l" t="t" r="r" b="b"/>
                <a:pathLst>
                  <a:path w="5081" h="2095" extrusionOk="0">
                    <a:moveTo>
                      <a:pt x="171" y="1"/>
                    </a:moveTo>
                    <a:lnTo>
                      <a:pt x="1" y="2095"/>
                    </a:lnTo>
                    <a:lnTo>
                      <a:pt x="5081" y="1056"/>
                    </a:lnTo>
                    <a:lnTo>
                      <a:pt x="1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1523775" y="4557700"/>
                <a:ext cx="664000" cy="270775"/>
              </a:xfrm>
              <a:custGeom>
                <a:avLst/>
                <a:gdLst/>
                <a:ahLst/>
                <a:cxnLst/>
                <a:rect l="l" t="t" r="r" b="b"/>
                <a:pathLst>
                  <a:path w="26560" h="10831" extrusionOk="0">
                    <a:moveTo>
                      <a:pt x="5071" y="0"/>
                    </a:moveTo>
                    <a:lnTo>
                      <a:pt x="0" y="10831"/>
                    </a:lnTo>
                    <a:lnTo>
                      <a:pt x="7822" y="10831"/>
                    </a:lnTo>
                    <a:cubicBezTo>
                      <a:pt x="7822" y="10831"/>
                      <a:pt x="9240" y="5888"/>
                      <a:pt x="13280" y="5888"/>
                    </a:cubicBezTo>
                    <a:cubicBezTo>
                      <a:pt x="17320" y="5888"/>
                      <a:pt x="18738" y="10831"/>
                      <a:pt x="18738" y="10831"/>
                    </a:cubicBezTo>
                    <a:lnTo>
                      <a:pt x="26560" y="10831"/>
                    </a:lnTo>
                    <a:lnTo>
                      <a:pt x="214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3"/>
              <p:cNvSpPr/>
              <p:nvPr/>
            </p:nvSpPr>
            <p:spPr>
              <a:xfrm>
                <a:off x="1520550"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3"/>
              <p:cNvSpPr/>
              <p:nvPr/>
            </p:nvSpPr>
            <p:spPr>
              <a:xfrm>
                <a:off x="155217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8" y="898"/>
                      <a:pt x="898" y="696"/>
                      <a:pt x="898" y="449"/>
                    </a:cubicBezTo>
                    <a:cubicBezTo>
                      <a:pt x="898" y="202"/>
                      <a:pt x="698"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1582500"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1614150"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1646625" y="4834425"/>
                <a:ext cx="22450" cy="22450"/>
              </a:xfrm>
              <a:custGeom>
                <a:avLst/>
                <a:gdLst/>
                <a:ahLst/>
                <a:cxnLst/>
                <a:rect l="l" t="t" r="r" b="b"/>
                <a:pathLst>
                  <a:path w="898" h="898" extrusionOk="0">
                    <a:moveTo>
                      <a:pt x="448" y="1"/>
                    </a:moveTo>
                    <a:cubicBezTo>
                      <a:pt x="202" y="1"/>
                      <a:pt x="1" y="202"/>
                      <a:pt x="1" y="449"/>
                    </a:cubicBezTo>
                    <a:cubicBezTo>
                      <a:pt x="1"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1678275" y="4834425"/>
                <a:ext cx="22450" cy="22450"/>
              </a:xfrm>
              <a:custGeom>
                <a:avLst/>
                <a:gdLst/>
                <a:ahLst/>
                <a:cxnLst/>
                <a:rect l="l" t="t" r="r" b="b"/>
                <a:pathLst>
                  <a:path w="898" h="898" extrusionOk="0">
                    <a:moveTo>
                      <a:pt x="448" y="1"/>
                    </a:moveTo>
                    <a:cubicBezTo>
                      <a:pt x="202" y="1"/>
                      <a:pt x="0" y="202"/>
                      <a:pt x="0" y="449"/>
                    </a:cubicBezTo>
                    <a:cubicBezTo>
                      <a:pt x="0" y="696"/>
                      <a:pt x="202"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1997775" y="4834425"/>
                <a:ext cx="22450" cy="22450"/>
              </a:xfrm>
              <a:custGeom>
                <a:avLst/>
                <a:gdLst/>
                <a:ahLst/>
                <a:cxnLst/>
                <a:rect l="l" t="t" r="r" b="b"/>
                <a:pathLst>
                  <a:path w="898"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2029425" y="4834425"/>
                <a:ext cx="22425" cy="22450"/>
              </a:xfrm>
              <a:custGeom>
                <a:avLst/>
                <a:gdLst/>
                <a:ahLst/>
                <a:cxnLst/>
                <a:rect l="l" t="t" r="r" b="b"/>
                <a:pathLst>
                  <a:path w="897" h="898" extrusionOk="0">
                    <a:moveTo>
                      <a:pt x="449" y="1"/>
                    </a:moveTo>
                    <a:cubicBezTo>
                      <a:pt x="201" y="1"/>
                      <a:pt x="0" y="202"/>
                      <a:pt x="0" y="449"/>
                    </a:cubicBezTo>
                    <a:cubicBezTo>
                      <a:pt x="0" y="696"/>
                      <a:pt x="201"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3"/>
              <p:cNvSpPr/>
              <p:nvPr/>
            </p:nvSpPr>
            <p:spPr>
              <a:xfrm>
                <a:off x="2059725" y="4834425"/>
                <a:ext cx="22450" cy="22450"/>
              </a:xfrm>
              <a:custGeom>
                <a:avLst/>
                <a:gdLst/>
                <a:ahLst/>
                <a:cxnLst/>
                <a:rect l="l" t="t" r="r" b="b"/>
                <a:pathLst>
                  <a:path w="898" h="898" extrusionOk="0">
                    <a:moveTo>
                      <a:pt x="450" y="1"/>
                    </a:moveTo>
                    <a:cubicBezTo>
                      <a:pt x="202" y="1"/>
                      <a:pt x="1" y="202"/>
                      <a:pt x="1" y="449"/>
                    </a:cubicBezTo>
                    <a:cubicBezTo>
                      <a:pt x="1" y="696"/>
                      <a:pt x="202" y="898"/>
                      <a:pt x="450" y="898"/>
                    </a:cubicBezTo>
                    <a:cubicBezTo>
                      <a:pt x="697" y="898"/>
                      <a:pt x="897" y="696"/>
                      <a:pt x="897" y="449"/>
                    </a:cubicBezTo>
                    <a:cubicBezTo>
                      <a:pt x="897" y="202"/>
                      <a:pt x="69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3"/>
              <p:cNvSpPr/>
              <p:nvPr/>
            </p:nvSpPr>
            <p:spPr>
              <a:xfrm>
                <a:off x="2091375" y="4834425"/>
                <a:ext cx="22450" cy="22450"/>
              </a:xfrm>
              <a:custGeom>
                <a:avLst/>
                <a:gdLst/>
                <a:ahLst/>
                <a:cxnLst/>
                <a:rect l="l" t="t" r="r" b="b"/>
                <a:pathLst>
                  <a:path w="898" h="898" extrusionOk="0">
                    <a:moveTo>
                      <a:pt x="449" y="1"/>
                    </a:moveTo>
                    <a:cubicBezTo>
                      <a:pt x="202" y="1"/>
                      <a:pt x="0" y="202"/>
                      <a:pt x="0" y="449"/>
                    </a:cubicBezTo>
                    <a:cubicBezTo>
                      <a:pt x="0" y="696"/>
                      <a:pt x="202" y="898"/>
                      <a:pt x="449" y="898"/>
                    </a:cubicBezTo>
                    <a:cubicBezTo>
                      <a:pt x="697" y="898"/>
                      <a:pt x="897" y="696"/>
                      <a:pt x="897" y="449"/>
                    </a:cubicBezTo>
                    <a:cubicBezTo>
                      <a:pt x="897" y="202"/>
                      <a:pt x="697"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2123850" y="4834425"/>
                <a:ext cx="22450" cy="22450"/>
              </a:xfrm>
              <a:custGeom>
                <a:avLst/>
                <a:gdLst/>
                <a:ahLst/>
                <a:cxnLst/>
                <a:rect l="l" t="t" r="r" b="b"/>
                <a:pathLst>
                  <a:path w="898" h="898" extrusionOk="0">
                    <a:moveTo>
                      <a:pt x="449" y="1"/>
                    </a:moveTo>
                    <a:cubicBezTo>
                      <a:pt x="201" y="1"/>
                      <a:pt x="1" y="202"/>
                      <a:pt x="1" y="449"/>
                    </a:cubicBezTo>
                    <a:cubicBezTo>
                      <a:pt x="1" y="696"/>
                      <a:pt x="201" y="898"/>
                      <a:pt x="449" y="898"/>
                    </a:cubicBezTo>
                    <a:cubicBezTo>
                      <a:pt x="696" y="898"/>
                      <a:pt x="898" y="696"/>
                      <a:pt x="898" y="449"/>
                    </a:cubicBezTo>
                    <a:cubicBezTo>
                      <a:pt x="898" y="202"/>
                      <a:pt x="696"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2155500" y="4834425"/>
                <a:ext cx="22450" cy="22450"/>
              </a:xfrm>
              <a:custGeom>
                <a:avLst/>
                <a:gdLst/>
                <a:ahLst/>
                <a:cxnLst/>
                <a:rect l="l" t="t" r="r" b="b"/>
                <a:pathLst>
                  <a:path w="898" h="898" extrusionOk="0">
                    <a:moveTo>
                      <a:pt x="448" y="1"/>
                    </a:moveTo>
                    <a:cubicBezTo>
                      <a:pt x="201" y="1"/>
                      <a:pt x="1" y="202"/>
                      <a:pt x="1" y="449"/>
                    </a:cubicBezTo>
                    <a:cubicBezTo>
                      <a:pt x="1" y="696"/>
                      <a:pt x="201" y="898"/>
                      <a:pt x="448" y="898"/>
                    </a:cubicBezTo>
                    <a:cubicBezTo>
                      <a:pt x="696" y="898"/>
                      <a:pt x="897" y="696"/>
                      <a:pt x="897" y="449"/>
                    </a:cubicBezTo>
                    <a:cubicBezTo>
                      <a:pt x="897" y="202"/>
                      <a:pt x="69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1650025" y="4535650"/>
                <a:ext cx="411525" cy="108550"/>
              </a:xfrm>
              <a:custGeom>
                <a:avLst/>
                <a:gdLst/>
                <a:ahLst/>
                <a:cxnLst/>
                <a:rect l="l" t="t" r="r" b="b"/>
                <a:pathLst>
                  <a:path w="16461" h="4342" extrusionOk="0">
                    <a:moveTo>
                      <a:pt x="0" y="1"/>
                    </a:moveTo>
                    <a:lnTo>
                      <a:pt x="0" y="3021"/>
                    </a:lnTo>
                    <a:cubicBezTo>
                      <a:pt x="0" y="3750"/>
                      <a:pt x="591" y="4342"/>
                      <a:pt x="1322" y="4342"/>
                    </a:cubicBezTo>
                    <a:lnTo>
                      <a:pt x="1422" y="4342"/>
                    </a:lnTo>
                    <a:cubicBezTo>
                      <a:pt x="2152" y="4342"/>
                      <a:pt x="2744" y="3750"/>
                      <a:pt x="2744" y="3021"/>
                    </a:cubicBezTo>
                    <a:cubicBezTo>
                      <a:pt x="2744" y="3750"/>
                      <a:pt x="3335" y="4342"/>
                      <a:pt x="4066" y="4342"/>
                    </a:cubicBezTo>
                    <a:lnTo>
                      <a:pt x="4166" y="4342"/>
                    </a:lnTo>
                    <a:cubicBezTo>
                      <a:pt x="4896" y="4342"/>
                      <a:pt x="5487" y="3750"/>
                      <a:pt x="5487" y="3021"/>
                    </a:cubicBezTo>
                    <a:cubicBezTo>
                      <a:pt x="5487" y="3750"/>
                      <a:pt x="6078" y="4342"/>
                      <a:pt x="6808" y="4342"/>
                    </a:cubicBezTo>
                    <a:lnTo>
                      <a:pt x="6909" y="4342"/>
                    </a:lnTo>
                    <a:cubicBezTo>
                      <a:pt x="7639" y="4342"/>
                      <a:pt x="8231" y="3750"/>
                      <a:pt x="8231" y="3021"/>
                    </a:cubicBezTo>
                    <a:cubicBezTo>
                      <a:pt x="8231" y="3750"/>
                      <a:pt x="8822" y="4342"/>
                      <a:pt x="9552" y="4342"/>
                    </a:cubicBezTo>
                    <a:lnTo>
                      <a:pt x="9653" y="4342"/>
                    </a:lnTo>
                    <a:cubicBezTo>
                      <a:pt x="10383" y="4342"/>
                      <a:pt x="10974" y="3750"/>
                      <a:pt x="10974" y="3021"/>
                    </a:cubicBezTo>
                    <a:cubicBezTo>
                      <a:pt x="10974" y="3750"/>
                      <a:pt x="11565" y="4342"/>
                      <a:pt x="12295" y="4342"/>
                    </a:cubicBezTo>
                    <a:lnTo>
                      <a:pt x="12395" y="4342"/>
                    </a:lnTo>
                    <a:cubicBezTo>
                      <a:pt x="13126" y="4342"/>
                      <a:pt x="13718" y="3750"/>
                      <a:pt x="13718" y="3021"/>
                    </a:cubicBezTo>
                    <a:cubicBezTo>
                      <a:pt x="13718" y="3750"/>
                      <a:pt x="14309" y="4342"/>
                      <a:pt x="15039" y="4342"/>
                    </a:cubicBezTo>
                    <a:lnTo>
                      <a:pt x="15139" y="4342"/>
                    </a:lnTo>
                    <a:cubicBezTo>
                      <a:pt x="15870" y="4342"/>
                      <a:pt x="16461" y="3750"/>
                      <a:pt x="16461" y="3021"/>
                    </a:cubicBezTo>
                    <a:lnTo>
                      <a:pt x="16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3"/>
              <p:cNvSpPr/>
              <p:nvPr/>
            </p:nvSpPr>
            <p:spPr>
              <a:xfrm>
                <a:off x="1650025" y="4506375"/>
                <a:ext cx="411525" cy="20975"/>
              </a:xfrm>
              <a:custGeom>
                <a:avLst/>
                <a:gdLst/>
                <a:ahLst/>
                <a:cxnLst/>
                <a:rect l="l" t="t" r="r" b="b"/>
                <a:pathLst>
                  <a:path w="16461" h="839" extrusionOk="0">
                    <a:moveTo>
                      <a:pt x="0" y="1"/>
                    </a:moveTo>
                    <a:lnTo>
                      <a:pt x="0" y="839"/>
                    </a:lnTo>
                    <a:lnTo>
                      <a:pt x="16461" y="839"/>
                    </a:lnTo>
                    <a:lnTo>
                      <a:pt x="16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3"/>
              <p:cNvSpPr/>
              <p:nvPr/>
            </p:nvSpPr>
            <p:spPr>
              <a:xfrm>
                <a:off x="1673650" y="4527325"/>
                <a:ext cx="364275" cy="8350"/>
              </a:xfrm>
              <a:custGeom>
                <a:avLst/>
                <a:gdLst/>
                <a:ahLst/>
                <a:cxnLst/>
                <a:rect l="l" t="t" r="r" b="b"/>
                <a:pathLst>
                  <a:path w="14571" h="334" extrusionOk="0">
                    <a:moveTo>
                      <a:pt x="1" y="1"/>
                    </a:moveTo>
                    <a:lnTo>
                      <a:pt x="1" y="334"/>
                    </a:lnTo>
                    <a:lnTo>
                      <a:pt x="14570" y="334"/>
                    </a:lnTo>
                    <a:lnTo>
                      <a:pt x="14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3"/>
              <p:cNvSpPr/>
              <p:nvPr/>
            </p:nvSpPr>
            <p:spPr>
              <a:xfrm>
                <a:off x="1922750" y="4534050"/>
                <a:ext cx="140425" cy="3250"/>
              </a:xfrm>
              <a:custGeom>
                <a:avLst/>
                <a:gdLst/>
                <a:ahLst/>
                <a:cxnLst/>
                <a:rect l="l" t="t" r="r" b="b"/>
                <a:pathLst>
                  <a:path w="5617" h="130" extrusionOk="0">
                    <a:moveTo>
                      <a:pt x="65" y="0"/>
                    </a:moveTo>
                    <a:cubicBezTo>
                      <a:pt x="29" y="0"/>
                      <a:pt x="0" y="29"/>
                      <a:pt x="0" y="65"/>
                    </a:cubicBezTo>
                    <a:cubicBezTo>
                      <a:pt x="0" y="101"/>
                      <a:pt x="29" y="129"/>
                      <a:pt x="65" y="129"/>
                    </a:cubicBezTo>
                    <a:lnTo>
                      <a:pt x="5552" y="129"/>
                    </a:lnTo>
                    <a:cubicBezTo>
                      <a:pt x="5587" y="129"/>
                      <a:pt x="5616" y="101"/>
                      <a:pt x="5616" y="65"/>
                    </a:cubicBezTo>
                    <a:cubicBezTo>
                      <a:pt x="5616" y="29"/>
                      <a:pt x="5587"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1955775" y="4609550"/>
                <a:ext cx="107400" cy="36275"/>
              </a:xfrm>
              <a:custGeom>
                <a:avLst/>
                <a:gdLst/>
                <a:ahLst/>
                <a:cxnLst/>
                <a:rect l="l" t="t" r="r" b="b"/>
                <a:pathLst>
                  <a:path w="4296" h="1451" extrusionOk="0">
                    <a:moveTo>
                      <a:pt x="1487" y="0"/>
                    </a:moveTo>
                    <a:cubicBezTo>
                      <a:pt x="1451" y="0"/>
                      <a:pt x="1422" y="29"/>
                      <a:pt x="1422" y="65"/>
                    </a:cubicBezTo>
                    <a:cubicBezTo>
                      <a:pt x="1422" y="757"/>
                      <a:pt x="859" y="1322"/>
                      <a:pt x="165" y="1322"/>
                    </a:cubicBezTo>
                    <a:lnTo>
                      <a:pt x="65" y="1322"/>
                    </a:lnTo>
                    <a:cubicBezTo>
                      <a:pt x="30" y="1322"/>
                      <a:pt x="1" y="1350"/>
                      <a:pt x="1" y="1386"/>
                    </a:cubicBezTo>
                    <a:cubicBezTo>
                      <a:pt x="1" y="1422"/>
                      <a:pt x="30" y="1450"/>
                      <a:pt x="65" y="1450"/>
                    </a:cubicBezTo>
                    <a:lnTo>
                      <a:pt x="165" y="1450"/>
                    </a:lnTo>
                    <a:cubicBezTo>
                      <a:pt x="784" y="1450"/>
                      <a:pt x="1309" y="1043"/>
                      <a:pt x="1487" y="482"/>
                    </a:cubicBezTo>
                    <a:cubicBezTo>
                      <a:pt x="1665" y="1043"/>
                      <a:pt x="2190" y="1450"/>
                      <a:pt x="2808" y="1450"/>
                    </a:cubicBezTo>
                    <a:lnTo>
                      <a:pt x="2909" y="1450"/>
                    </a:lnTo>
                    <a:cubicBezTo>
                      <a:pt x="3136" y="1450"/>
                      <a:pt x="3362" y="1394"/>
                      <a:pt x="3561" y="1288"/>
                    </a:cubicBezTo>
                    <a:cubicBezTo>
                      <a:pt x="4013" y="1046"/>
                      <a:pt x="4295" y="578"/>
                      <a:pt x="4295" y="65"/>
                    </a:cubicBezTo>
                    <a:cubicBezTo>
                      <a:pt x="4295" y="29"/>
                      <a:pt x="4266" y="0"/>
                      <a:pt x="4231" y="0"/>
                    </a:cubicBezTo>
                    <a:cubicBezTo>
                      <a:pt x="4195" y="0"/>
                      <a:pt x="4166" y="29"/>
                      <a:pt x="4166" y="65"/>
                    </a:cubicBezTo>
                    <a:cubicBezTo>
                      <a:pt x="4166" y="530"/>
                      <a:pt x="3911" y="955"/>
                      <a:pt x="3500" y="1174"/>
                    </a:cubicBezTo>
                    <a:cubicBezTo>
                      <a:pt x="3320" y="1270"/>
                      <a:pt x="3115" y="1322"/>
                      <a:pt x="2909" y="1322"/>
                    </a:cubicBezTo>
                    <a:lnTo>
                      <a:pt x="2808" y="1322"/>
                    </a:lnTo>
                    <a:cubicBezTo>
                      <a:pt x="2116" y="1322"/>
                      <a:pt x="1551" y="757"/>
                      <a:pt x="1551" y="65"/>
                    </a:cubicBezTo>
                    <a:cubicBezTo>
                      <a:pt x="1551" y="29"/>
                      <a:pt x="152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1859600" y="4628000"/>
                <a:ext cx="48400" cy="17825"/>
              </a:xfrm>
              <a:custGeom>
                <a:avLst/>
                <a:gdLst/>
                <a:ahLst/>
                <a:cxnLst/>
                <a:rect l="l" t="t" r="r" b="b"/>
                <a:pathLst>
                  <a:path w="1936" h="713" extrusionOk="0">
                    <a:moveTo>
                      <a:pt x="73" y="0"/>
                    </a:moveTo>
                    <a:cubicBezTo>
                      <a:pt x="61" y="0"/>
                      <a:pt x="48" y="4"/>
                      <a:pt x="37" y="11"/>
                    </a:cubicBezTo>
                    <a:cubicBezTo>
                      <a:pt x="7" y="31"/>
                      <a:pt x="0" y="71"/>
                      <a:pt x="19" y="101"/>
                    </a:cubicBezTo>
                    <a:cubicBezTo>
                      <a:pt x="278" y="484"/>
                      <a:pt x="708" y="712"/>
                      <a:pt x="1169" y="712"/>
                    </a:cubicBezTo>
                    <a:lnTo>
                      <a:pt x="1270" y="712"/>
                    </a:lnTo>
                    <a:cubicBezTo>
                      <a:pt x="1487" y="712"/>
                      <a:pt x="1697" y="662"/>
                      <a:pt x="1891" y="565"/>
                    </a:cubicBezTo>
                    <a:cubicBezTo>
                      <a:pt x="1923" y="549"/>
                      <a:pt x="1935" y="510"/>
                      <a:pt x="1920" y="478"/>
                    </a:cubicBezTo>
                    <a:cubicBezTo>
                      <a:pt x="1909" y="456"/>
                      <a:pt x="1886" y="443"/>
                      <a:pt x="1863" y="443"/>
                    </a:cubicBezTo>
                    <a:cubicBezTo>
                      <a:pt x="1853" y="443"/>
                      <a:pt x="1843" y="445"/>
                      <a:pt x="1833" y="450"/>
                    </a:cubicBezTo>
                    <a:cubicBezTo>
                      <a:pt x="1657" y="538"/>
                      <a:pt x="1467" y="584"/>
                      <a:pt x="1270" y="584"/>
                    </a:cubicBezTo>
                    <a:lnTo>
                      <a:pt x="1169" y="584"/>
                    </a:lnTo>
                    <a:cubicBezTo>
                      <a:pt x="751" y="584"/>
                      <a:pt x="362" y="376"/>
                      <a:pt x="127" y="29"/>
                    </a:cubicBezTo>
                    <a:cubicBezTo>
                      <a:pt x="114" y="10"/>
                      <a:pt x="94"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1648400" y="4534050"/>
                <a:ext cx="140425" cy="3250"/>
              </a:xfrm>
              <a:custGeom>
                <a:avLst/>
                <a:gdLst/>
                <a:ahLst/>
                <a:cxnLst/>
                <a:rect l="l" t="t" r="r" b="b"/>
                <a:pathLst>
                  <a:path w="5617" h="130" extrusionOk="0">
                    <a:moveTo>
                      <a:pt x="65" y="0"/>
                    </a:moveTo>
                    <a:cubicBezTo>
                      <a:pt x="30" y="0"/>
                      <a:pt x="1" y="29"/>
                      <a:pt x="1" y="65"/>
                    </a:cubicBezTo>
                    <a:cubicBezTo>
                      <a:pt x="1" y="101"/>
                      <a:pt x="30" y="129"/>
                      <a:pt x="65" y="129"/>
                    </a:cubicBezTo>
                    <a:lnTo>
                      <a:pt x="5552" y="129"/>
                    </a:lnTo>
                    <a:cubicBezTo>
                      <a:pt x="5588" y="129"/>
                      <a:pt x="5617" y="101"/>
                      <a:pt x="5617" y="65"/>
                    </a:cubicBezTo>
                    <a:cubicBezTo>
                      <a:pt x="5617" y="29"/>
                      <a:pt x="5588" y="0"/>
                      <a:pt x="5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1648400" y="4609550"/>
                <a:ext cx="107400" cy="36275"/>
              </a:xfrm>
              <a:custGeom>
                <a:avLst/>
                <a:gdLst/>
                <a:ahLst/>
                <a:cxnLst/>
                <a:rect l="l" t="t" r="r" b="b"/>
                <a:pathLst>
                  <a:path w="4296" h="1451" extrusionOk="0">
                    <a:moveTo>
                      <a:pt x="65" y="0"/>
                    </a:moveTo>
                    <a:cubicBezTo>
                      <a:pt x="30" y="0"/>
                      <a:pt x="1" y="29"/>
                      <a:pt x="1" y="65"/>
                    </a:cubicBezTo>
                    <a:cubicBezTo>
                      <a:pt x="1" y="577"/>
                      <a:pt x="282" y="1046"/>
                      <a:pt x="735" y="1288"/>
                    </a:cubicBezTo>
                    <a:cubicBezTo>
                      <a:pt x="934" y="1394"/>
                      <a:pt x="1160" y="1450"/>
                      <a:pt x="1387" y="1450"/>
                    </a:cubicBezTo>
                    <a:lnTo>
                      <a:pt x="1487" y="1450"/>
                    </a:lnTo>
                    <a:cubicBezTo>
                      <a:pt x="2106" y="1450"/>
                      <a:pt x="2630" y="1043"/>
                      <a:pt x="2808" y="482"/>
                    </a:cubicBezTo>
                    <a:cubicBezTo>
                      <a:pt x="2986" y="1043"/>
                      <a:pt x="3512" y="1450"/>
                      <a:pt x="4129" y="1450"/>
                    </a:cubicBezTo>
                    <a:lnTo>
                      <a:pt x="4231" y="1450"/>
                    </a:lnTo>
                    <a:cubicBezTo>
                      <a:pt x="4266" y="1450"/>
                      <a:pt x="4295" y="1422"/>
                      <a:pt x="4295" y="1386"/>
                    </a:cubicBezTo>
                    <a:cubicBezTo>
                      <a:pt x="4295" y="1350"/>
                      <a:pt x="4266" y="1322"/>
                      <a:pt x="4231" y="1322"/>
                    </a:cubicBezTo>
                    <a:lnTo>
                      <a:pt x="4131" y="1322"/>
                    </a:lnTo>
                    <a:cubicBezTo>
                      <a:pt x="3437" y="1322"/>
                      <a:pt x="2873" y="757"/>
                      <a:pt x="2873" y="65"/>
                    </a:cubicBezTo>
                    <a:cubicBezTo>
                      <a:pt x="2873" y="29"/>
                      <a:pt x="2844" y="0"/>
                      <a:pt x="2808" y="0"/>
                    </a:cubicBezTo>
                    <a:cubicBezTo>
                      <a:pt x="2772" y="0"/>
                      <a:pt x="2744" y="29"/>
                      <a:pt x="2744" y="65"/>
                    </a:cubicBezTo>
                    <a:cubicBezTo>
                      <a:pt x="2744" y="757"/>
                      <a:pt x="2180" y="1322"/>
                      <a:pt x="1487" y="1322"/>
                    </a:cubicBezTo>
                    <a:lnTo>
                      <a:pt x="1387" y="1322"/>
                    </a:lnTo>
                    <a:cubicBezTo>
                      <a:pt x="1181" y="1322"/>
                      <a:pt x="976" y="1270"/>
                      <a:pt x="796" y="1174"/>
                    </a:cubicBezTo>
                    <a:cubicBezTo>
                      <a:pt x="385" y="955"/>
                      <a:pt x="130" y="529"/>
                      <a:pt x="130" y="65"/>
                    </a:cubicBezTo>
                    <a:cubicBezTo>
                      <a:pt x="130" y="29"/>
                      <a:pt x="101"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3"/>
              <p:cNvSpPr/>
              <p:nvPr/>
            </p:nvSpPr>
            <p:spPr>
              <a:xfrm>
                <a:off x="1803550" y="4628000"/>
                <a:ext cx="48425" cy="17825"/>
              </a:xfrm>
              <a:custGeom>
                <a:avLst/>
                <a:gdLst/>
                <a:ahLst/>
                <a:cxnLst/>
                <a:rect l="l" t="t" r="r" b="b"/>
                <a:pathLst>
                  <a:path w="1937" h="713" extrusionOk="0">
                    <a:moveTo>
                      <a:pt x="1864" y="1"/>
                    </a:moveTo>
                    <a:cubicBezTo>
                      <a:pt x="1843" y="1"/>
                      <a:pt x="1822" y="11"/>
                      <a:pt x="1810" y="29"/>
                    </a:cubicBezTo>
                    <a:cubicBezTo>
                      <a:pt x="1575" y="376"/>
                      <a:pt x="1187" y="584"/>
                      <a:pt x="768" y="584"/>
                    </a:cubicBezTo>
                    <a:lnTo>
                      <a:pt x="667" y="584"/>
                    </a:lnTo>
                    <a:cubicBezTo>
                      <a:pt x="470" y="584"/>
                      <a:pt x="280" y="538"/>
                      <a:pt x="104" y="450"/>
                    </a:cubicBezTo>
                    <a:cubicBezTo>
                      <a:pt x="95" y="445"/>
                      <a:pt x="85" y="443"/>
                      <a:pt x="75" y="443"/>
                    </a:cubicBezTo>
                    <a:cubicBezTo>
                      <a:pt x="51" y="443"/>
                      <a:pt x="28" y="456"/>
                      <a:pt x="17" y="479"/>
                    </a:cubicBezTo>
                    <a:cubicBezTo>
                      <a:pt x="1" y="510"/>
                      <a:pt x="14" y="549"/>
                      <a:pt x="46" y="565"/>
                    </a:cubicBezTo>
                    <a:cubicBezTo>
                      <a:pt x="240" y="662"/>
                      <a:pt x="449" y="712"/>
                      <a:pt x="667" y="712"/>
                    </a:cubicBezTo>
                    <a:lnTo>
                      <a:pt x="768" y="712"/>
                    </a:lnTo>
                    <a:cubicBezTo>
                      <a:pt x="1229" y="712"/>
                      <a:pt x="1659" y="484"/>
                      <a:pt x="1917" y="101"/>
                    </a:cubicBezTo>
                    <a:cubicBezTo>
                      <a:pt x="1937" y="72"/>
                      <a:pt x="1929" y="32"/>
                      <a:pt x="1900" y="12"/>
                    </a:cubicBezTo>
                    <a:cubicBezTo>
                      <a:pt x="1889" y="4"/>
                      <a:pt x="1876" y="1"/>
                      <a:pt x="1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3"/>
              <p:cNvSpPr/>
              <p:nvPr/>
            </p:nvSpPr>
            <p:spPr>
              <a:xfrm>
                <a:off x="1782025" y="4335275"/>
                <a:ext cx="147150" cy="171200"/>
              </a:xfrm>
              <a:custGeom>
                <a:avLst/>
                <a:gdLst/>
                <a:ahLst/>
                <a:cxnLst/>
                <a:rect l="l" t="t" r="r" b="b"/>
                <a:pathLst>
                  <a:path w="5886" h="6848" extrusionOk="0">
                    <a:moveTo>
                      <a:pt x="2944" y="1"/>
                    </a:moveTo>
                    <a:cubicBezTo>
                      <a:pt x="1699" y="1"/>
                      <a:pt x="0" y="3159"/>
                      <a:pt x="580" y="4943"/>
                    </a:cubicBezTo>
                    <a:cubicBezTo>
                      <a:pt x="1152" y="6698"/>
                      <a:pt x="2885" y="6840"/>
                      <a:pt x="2942" y="6845"/>
                    </a:cubicBezTo>
                    <a:lnTo>
                      <a:pt x="2942" y="6848"/>
                    </a:lnTo>
                    <a:cubicBezTo>
                      <a:pt x="2942" y="6848"/>
                      <a:pt x="4725" y="6729"/>
                      <a:pt x="5305" y="4946"/>
                    </a:cubicBezTo>
                    <a:cubicBezTo>
                      <a:pt x="5885" y="3164"/>
                      <a:pt x="4190" y="8"/>
                      <a:pt x="2944" y="4"/>
                    </a:cubicBezTo>
                    <a:lnTo>
                      <a:pt x="2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1795975" y="4358175"/>
                <a:ext cx="119250" cy="139650"/>
              </a:xfrm>
              <a:custGeom>
                <a:avLst/>
                <a:gdLst/>
                <a:ahLst/>
                <a:cxnLst/>
                <a:rect l="l" t="t" r="r" b="b"/>
                <a:pathLst>
                  <a:path w="4770" h="5586" extrusionOk="0">
                    <a:moveTo>
                      <a:pt x="2372" y="0"/>
                    </a:moveTo>
                    <a:lnTo>
                      <a:pt x="2372" y="3"/>
                    </a:lnTo>
                    <a:cubicBezTo>
                      <a:pt x="1357" y="46"/>
                      <a:pt x="0" y="2590"/>
                      <a:pt x="469" y="4034"/>
                    </a:cubicBezTo>
                    <a:cubicBezTo>
                      <a:pt x="906" y="5374"/>
                      <a:pt x="2174" y="5561"/>
                      <a:pt x="2372" y="5583"/>
                    </a:cubicBezTo>
                    <a:lnTo>
                      <a:pt x="2372" y="5585"/>
                    </a:lnTo>
                    <a:cubicBezTo>
                      <a:pt x="2372" y="5585"/>
                      <a:pt x="2376" y="5584"/>
                      <a:pt x="2385" y="5584"/>
                    </a:cubicBezTo>
                    <a:cubicBezTo>
                      <a:pt x="2393" y="5585"/>
                      <a:pt x="2399" y="5585"/>
                      <a:pt x="2399" y="5585"/>
                    </a:cubicBezTo>
                    <a:lnTo>
                      <a:pt x="2399" y="5583"/>
                    </a:lnTo>
                    <a:cubicBezTo>
                      <a:pt x="2595" y="5561"/>
                      <a:pt x="3865" y="5374"/>
                      <a:pt x="4300" y="4034"/>
                    </a:cubicBezTo>
                    <a:cubicBezTo>
                      <a:pt x="4769" y="2590"/>
                      <a:pt x="3413" y="46"/>
                      <a:pt x="2399" y="3"/>
                    </a:cubicBezTo>
                    <a:lnTo>
                      <a:pt x="2399" y="0"/>
                    </a:lnTo>
                    <a:cubicBezTo>
                      <a:pt x="2394" y="0"/>
                      <a:pt x="2390" y="2"/>
                      <a:pt x="2385" y="2"/>
                    </a:cubicBezTo>
                    <a:cubicBezTo>
                      <a:pt x="2381" y="2"/>
                      <a:pt x="2376" y="0"/>
                      <a:pt x="2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1556750" y="4629675"/>
                <a:ext cx="155600" cy="186150"/>
              </a:xfrm>
              <a:custGeom>
                <a:avLst/>
                <a:gdLst/>
                <a:ahLst/>
                <a:cxnLst/>
                <a:rect l="l" t="t" r="r" b="b"/>
                <a:pathLst>
                  <a:path w="6224" h="7446" extrusionOk="0">
                    <a:moveTo>
                      <a:pt x="3550" y="1"/>
                    </a:moveTo>
                    <a:cubicBezTo>
                      <a:pt x="3525" y="1"/>
                      <a:pt x="3501" y="14"/>
                      <a:pt x="3490" y="38"/>
                    </a:cubicBezTo>
                    <a:lnTo>
                      <a:pt x="9" y="7354"/>
                    </a:lnTo>
                    <a:cubicBezTo>
                      <a:pt x="0" y="7374"/>
                      <a:pt x="1" y="7398"/>
                      <a:pt x="12" y="7416"/>
                    </a:cubicBezTo>
                    <a:cubicBezTo>
                      <a:pt x="25" y="7435"/>
                      <a:pt x="46" y="7446"/>
                      <a:pt x="67" y="7446"/>
                    </a:cubicBezTo>
                    <a:lnTo>
                      <a:pt x="6160" y="7446"/>
                    </a:lnTo>
                    <a:cubicBezTo>
                      <a:pt x="6195" y="7446"/>
                      <a:pt x="6224" y="7417"/>
                      <a:pt x="6224" y="7382"/>
                    </a:cubicBezTo>
                    <a:cubicBezTo>
                      <a:pt x="6224" y="7346"/>
                      <a:pt x="6195" y="7317"/>
                      <a:pt x="6160" y="7317"/>
                    </a:cubicBezTo>
                    <a:lnTo>
                      <a:pt x="169" y="7317"/>
                    </a:lnTo>
                    <a:lnTo>
                      <a:pt x="3607" y="93"/>
                    </a:lnTo>
                    <a:cubicBezTo>
                      <a:pt x="3622" y="61"/>
                      <a:pt x="3609" y="22"/>
                      <a:pt x="3577" y="6"/>
                    </a:cubicBezTo>
                    <a:cubicBezTo>
                      <a:pt x="3568" y="2"/>
                      <a:pt x="3559"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1689675" y="4680925"/>
                <a:ext cx="67000" cy="81975"/>
              </a:xfrm>
              <a:custGeom>
                <a:avLst/>
                <a:gdLst/>
                <a:ahLst/>
                <a:cxnLst/>
                <a:rect l="l" t="t" r="r" b="b"/>
                <a:pathLst>
                  <a:path w="2680" h="3279" extrusionOk="0">
                    <a:moveTo>
                      <a:pt x="2401" y="0"/>
                    </a:moveTo>
                    <a:cubicBezTo>
                      <a:pt x="429" y="603"/>
                      <a:pt x="858" y="2282"/>
                      <a:pt x="858" y="2282"/>
                    </a:cubicBezTo>
                    <a:lnTo>
                      <a:pt x="0" y="2623"/>
                    </a:lnTo>
                    <a:lnTo>
                      <a:pt x="512" y="2951"/>
                    </a:lnTo>
                    <a:lnTo>
                      <a:pt x="1026" y="3279"/>
                    </a:lnTo>
                    <a:lnTo>
                      <a:pt x="976" y="2357"/>
                    </a:lnTo>
                    <a:cubicBezTo>
                      <a:pt x="976" y="2357"/>
                      <a:pt x="2680" y="2043"/>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1999225" y="4629675"/>
                <a:ext cx="155600" cy="186150"/>
              </a:xfrm>
              <a:custGeom>
                <a:avLst/>
                <a:gdLst/>
                <a:ahLst/>
                <a:cxnLst/>
                <a:rect l="l" t="t" r="r" b="b"/>
                <a:pathLst>
                  <a:path w="6224" h="7446" extrusionOk="0">
                    <a:moveTo>
                      <a:pt x="2675" y="0"/>
                    </a:moveTo>
                    <a:cubicBezTo>
                      <a:pt x="2666" y="0"/>
                      <a:pt x="2656" y="2"/>
                      <a:pt x="2647" y="6"/>
                    </a:cubicBezTo>
                    <a:cubicBezTo>
                      <a:pt x="2615" y="22"/>
                      <a:pt x="2602" y="61"/>
                      <a:pt x="2617" y="93"/>
                    </a:cubicBezTo>
                    <a:lnTo>
                      <a:pt x="6055" y="7317"/>
                    </a:lnTo>
                    <a:lnTo>
                      <a:pt x="64" y="7317"/>
                    </a:lnTo>
                    <a:cubicBezTo>
                      <a:pt x="29" y="7317"/>
                      <a:pt x="0" y="7346"/>
                      <a:pt x="0" y="7382"/>
                    </a:cubicBezTo>
                    <a:cubicBezTo>
                      <a:pt x="0" y="7417"/>
                      <a:pt x="29" y="7446"/>
                      <a:pt x="64" y="7446"/>
                    </a:cubicBezTo>
                    <a:lnTo>
                      <a:pt x="6156" y="7446"/>
                    </a:lnTo>
                    <a:cubicBezTo>
                      <a:pt x="6178" y="7446"/>
                      <a:pt x="6199" y="7435"/>
                      <a:pt x="6210" y="7416"/>
                    </a:cubicBezTo>
                    <a:cubicBezTo>
                      <a:pt x="6223" y="7397"/>
                      <a:pt x="6224" y="7374"/>
                      <a:pt x="6215" y="7354"/>
                    </a:cubicBezTo>
                    <a:lnTo>
                      <a:pt x="2733" y="38"/>
                    </a:lnTo>
                    <a:cubicBezTo>
                      <a:pt x="2722" y="14"/>
                      <a:pt x="2699" y="0"/>
                      <a:pt x="26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1954900" y="4680925"/>
                <a:ext cx="67000" cy="81975"/>
              </a:xfrm>
              <a:custGeom>
                <a:avLst/>
                <a:gdLst/>
                <a:ahLst/>
                <a:cxnLst/>
                <a:rect l="l" t="t" r="r" b="b"/>
                <a:pathLst>
                  <a:path w="2680" h="3279" extrusionOk="0">
                    <a:moveTo>
                      <a:pt x="279" y="0"/>
                    </a:moveTo>
                    <a:lnTo>
                      <a:pt x="279" y="0"/>
                    </a:lnTo>
                    <a:cubicBezTo>
                      <a:pt x="0" y="2043"/>
                      <a:pt x="1704" y="2357"/>
                      <a:pt x="1704" y="2357"/>
                    </a:cubicBezTo>
                    <a:lnTo>
                      <a:pt x="1654" y="3279"/>
                    </a:lnTo>
                    <a:lnTo>
                      <a:pt x="2168" y="2951"/>
                    </a:lnTo>
                    <a:lnTo>
                      <a:pt x="2680" y="2623"/>
                    </a:lnTo>
                    <a:lnTo>
                      <a:pt x="1822" y="2282"/>
                    </a:lnTo>
                    <a:cubicBezTo>
                      <a:pt x="1822" y="2282"/>
                      <a:pt x="2251" y="603"/>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2221075" y="4606525"/>
                <a:ext cx="73100" cy="204875"/>
              </a:xfrm>
              <a:custGeom>
                <a:avLst/>
                <a:gdLst/>
                <a:ahLst/>
                <a:cxnLst/>
                <a:rect l="l" t="t" r="r" b="b"/>
                <a:pathLst>
                  <a:path w="2924" h="8195" extrusionOk="0">
                    <a:moveTo>
                      <a:pt x="1817" y="1"/>
                    </a:moveTo>
                    <a:cubicBezTo>
                      <a:pt x="1814" y="1"/>
                      <a:pt x="1811" y="1"/>
                      <a:pt x="1809" y="1"/>
                    </a:cubicBezTo>
                    <a:cubicBezTo>
                      <a:pt x="1773" y="7"/>
                      <a:pt x="1749" y="39"/>
                      <a:pt x="1754" y="74"/>
                    </a:cubicBezTo>
                    <a:cubicBezTo>
                      <a:pt x="2093" y="2526"/>
                      <a:pt x="2415" y="5071"/>
                      <a:pt x="2627" y="6775"/>
                    </a:cubicBezTo>
                    <a:cubicBezTo>
                      <a:pt x="2708" y="7434"/>
                      <a:pt x="2763" y="7895"/>
                      <a:pt x="2784" y="8065"/>
                    </a:cubicBezTo>
                    <a:lnTo>
                      <a:pt x="65" y="8065"/>
                    </a:lnTo>
                    <a:cubicBezTo>
                      <a:pt x="29" y="8065"/>
                      <a:pt x="0" y="8094"/>
                      <a:pt x="0" y="8130"/>
                    </a:cubicBezTo>
                    <a:cubicBezTo>
                      <a:pt x="0" y="8165"/>
                      <a:pt x="29" y="8194"/>
                      <a:pt x="65" y="8194"/>
                    </a:cubicBezTo>
                    <a:lnTo>
                      <a:pt x="2857" y="8194"/>
                    </a:lnTo>
                    <a:cubicBezTo>
                      <a:pt x="2876" y="8194"/>
                      <a:pt x="2893" y="8185"/>
                      <a:pt x="2904" y="8172"/>
                    </a:cubicBezTo>
                    <a:cubicBezTo>
                      <a:pt x="2917" y="8159"/>
                      <a:pt x="2923" y="8140"/>
                      <a:pt x="2921" y="8122"/>
                    </a:cubicBezTo>
                    <a:cubicBezTo>
                      <a:pt x="2921" y="8122"/>
                      <a:pt x="2859" y="7602"/>
                      <a:pt x="2754" y="6758"/>
                    </a:cubicBezTo>
                    <a:lnTo>
                      <a:pt x="2754" y="6759"/>
                    </a:lnTo>
                    <a:cubicBezTo>
                      <a:pt x="2543" y="5056"/>
                      <a:pt x="2221" y="2509"/>
                      <a:pt x="1882" y="57"/>
                    </a:cubicBezTo>
                    <a:cubicBezTo>
                      <a:pt x="1877" y="24"/>
                      <a:pt x="1848"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1948600" y="3898375"/>
                <a:ext cx="270825" cy="476150"/>
              </a:xfrm>
              <a:custGeom>
                <a:avLst/>
                <a:gdLst/>
                <a:ahLst/>
                <a:cxnLst/>
                <a:rect l="l" t="t" r="r" b="b"/>
                <a:pathLst>
                  <a:path w="10833" h="19046" extrusionOk="0">
                    <a:moveTo>
                      <a:pt x="73" y="0"/>
                    </a:moveTo>
                    <a:cubicBezTo>
                      <a:pt x="54" y="0"/>
                      <a:pt x="35" y="9"/>
                      <a:pt x="22" y="26"/>
                    </a:cubicBezTo>
                    <a:cubicBezTo>
                      <a:pt x="0" y="55"/>
                      <a:pt x="6" y="95"/>
                      <a:pt x="35" y="116"/>
                    </a:cubicBezTo>
                    <a:cubicBezTo>
                      <a:pt x="2161" y="1726"/>
                      <a:pt x="4891" y="3976"/>
                      <a:pt x="5825" y="5545"/>
                    </a:cubicBezTo>
                    <a:cubicBezTo>
                      <a:pt x="6258" y="6274"/>
                      <a:pt x="6833" y="7592"/>
                      <a:pt x="7531" y="9462"/>
                    </a:cubicBezTo>
                    <a:cubicBezTo>
                      <a:pt x="7970" y="10638"/>
                      <a:pt x="8460" y="12036"/>
                      <a:pt x="8986" y="13618"/>
                    </a:cubicBezTo>
                    <a:cubicBezTo>
                      <a:pt x="9681" y="15708"/>
                      <a:pt x="10301" y="17699"/>
                      <a:pt x="10699" y="19000"/>
                    </a:cubicBezTo>
                    <a:cubicBezTo>
                      <a:pt x="10707" y="19028"/>
                      <a:pt x="10733" y="19046"/>
                      <a:pt x="10760" y="19046"/>
                    </a:cubicBezTo>
                    <a:cubicBezTo>
                      <a:pt x="10767" y="19046"/>
                      <a:pt x="10774" y="19045"/>
                      <a:pt x="10779" y="19044"/>
                    </a:cubicBezTo>
                    <a:cubicBezTo>
                      <a:pt x="10814" y="19033"/>
                      <a:pt x="10833" y="18997"/>
                      <a:pt x="10823" y="18963"/>
                    </a:cubicBezTo>
                    <a:cubicBezTo>
                      <a:pt x="10425" y="17660"/>
                      <a:pt x="9804" y="15668"/>
                      <a:pt x="9108" y="13577"/>
                    </a:cubicBezTo>
                    <a:cubicBezTo>
                      <a:pt x="8582" y="11994"/>
                      <a:pt x="8092" y="10595"/>
                      <a:pt x="7652" y="9417"/>
                    </a:cubicBezTo>
                    <a:cubicBezTo>
                      <a:pt x="6951" y="7539"/>
                      <a:pt x="6374" y="6214"/>
                      <a:pt x="5936" y="5478"/>
                    </a:cubicBezTo>
                    <a:cubicBezTo>
                      <a:pt x="4991" y="3892"/>
                      <a:pt x="2247" y="1631"/>
                      <a:pt x="112" y="13"/>
                    </a:cubicBezTo>
                    <a:cubicBezTo>
                      <a:pt x="101" y="5"/>
                      <a:pt x="87"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1417400" y="4606525"/>
                <a:ext cx="73075" cy="204875"/>
              </a:xfrm>
              <a:custGeom>
                <a:avLst/>
                <a:gdLst/>
                <a:ahLst/>
                <a:cxnLst/>
                <a:rect l="l" t="t" r="r" b="b"/>
                <a:pathLst>
                  <a:path w="2923" h="8195" extrusionOk="0">
                    <a:moveTo>
                      <a:pt x="1107" y="1"/>
                    </a:moveTo>
                    <a:cubicBezTo>
                      <a:pt x="1075" y="1"/>
                      <a:pt x="1047" y="24"/>
                      <a:pt x="1042" y="57"/>
                    </a:cubicBezTo>
                    <a:cubicBezTo>
                      <a:pt x="684" y="2647"/>
                      <a:pt x="342" y="5368"/>
                      <a:pt x="170" y="6759"/>
                    </a:cubicBezTo>
                    <a:cubicBezTo>
                      <a:pt x="65" y="7603"/>
                      <a:pt x="3" y="8122"/>
                      <a:pt x="3" y="8122"/>
                    </a:cubicBezTo>
                    <a:cubicBezTo>
                      <a:pt x="1" y="8140"/>
                      <a:pt x="6" y="8159"/>
                      <a:pt x="18" y="8172"/>
                    </a:cubicBezTo>
                    <a:cubicBezTo>
                      <a:pt x="31" y="8186"/>
                      <a:pt x="48" y="8194"/>
                      <a:pt x="66" y="8194"/>
                    </a:cubicBezTo>
                    <a:lnTo>
                      <a:pt x="2858" y="8194"/>
                    </a:lnTo>
                    <a:cubicBezTo>
                      <a:pt x="2895" y="8194"/>
                      <a:pt x="2922" y="8165"/>
                      <a:pt x="2922" y="8130"/>
                    </a:cubicBezTo>
                    <a:cubicBezTo>
                      <a:pt x="2922" y="8094"/>
                      <a:pt x="2895" y="8065"/>
                      <a:pt x="2858" y="8065"/>
                    </a:cubicBezTo>
                    <a:lnTo>
                      <a:pt x="140" y="8065"/>
                    </a:lnTo>
                    <a:cubicBezTo>
                      <a:pt x="160" y="7895"/>
                      <a:pt x="216" y="7434"/>
                      <a:pt x="297" y="6775"/>
                    </a:cubicBezTo>
                    <a:cubicBezTo>
                      <a:pt x="470" y="5383"/>
                      <a:pt x="812" y="2664"/>
                      <a:pt x="1170" y="74"/>
                    </a:cubicBezTo>
                    <a:cubicBezTo>
                      <a:pt x="1174" y="39"/>
                      <a:pt x="1150" y="7"/>
                      <a:pt x="1115" y="1"/>
                    </a:cubicBezTo>
                    <a:cubicBezTo>
                      <a:pt x="1113" y="1"/>
                      <a:pt x="1110"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1492150" y="3898350"/>
                <a:ext cx="270800" cy="476175"/>
              </a:xfrm>
              <a:custGeom>
                <a:avLst/>
                <a:gdLst/>
                <a:ahLst/>
                <a:cxnLst/>
                <a:rect l="l" t="t" r="r" b="b"/>
                <a:pathLst>
                  <a:path w="10832" h="19047" extrusionOk="0">
                    <a:moveTo>
                      <a:pt x="10760" y="1"/>
                    </a:moveTo>
                    <a:cubicBezTo>
                      <a:pt x="10746" y="1"/>
                      <a:pt x="10732" y="5"/>
                      <a:pt x="10721" y="14"/>
                    </a:cubicBezTo>
                    <a:cubicBezTo>
                      <a:pt x="8585" y="1632"/>
                      <a:pt x="5842" y="3893"/>
                      <a:pt x="4897" y="5479"/>
                    </a:cubicBezTo>
                    <a:cubicBezTo>
                      <a:pt x="4459" y="6215"/>
                      <a:pt x="3882" y="7540"/>
                      <a:pt x="3181" y="9418"/>
                    </a:cubicBezTo>
                    <a:cubicBezTo>
                      <a:pt x="2740" y="10598"/>
                      <a:pt x="2250" y="11997"/>
                      <a:pt x="1724" y="13578"/>
                    </a:cubicBezTo>
                    <a:cubicBezTo>
                      <a:pt x="1029" y="15666"/>
                      <a:pt x="408" y="17660"/>
                      <a:pt x="10" y="18964"/>
                    </a:cubicBezTo>
                    <a:cubicBezTo>
                      <a:pt x="0" y="18998"/>
                      <a:pt x="19" y="19034"/>
                      <a:pt x="54" y="19045"/>
                    </a:cubicBezTo>
                    <a:cubicBezTo>
                      <a:pt x="59" y="19046"/>
                      <a:pt x="66" y="19047"/>
                      <a:pt x="73" y="19047"/>
                    </a:cubicBezTo>
                    <a:cubicBezTo>
                      <a:pt x="99" y="19047"/>
                      <a:pt x="125" y="19029"/>
                      <a:pt x="134" y="19001"/>
                    </a:cubicBezTo>
                    <a:cubicBezTo>
                      <a:pt x="532" y="17698"/>
                      <a:pt x="1153" y="15706"/>
                      <a:pt x="1847" y="13619"/>
                    </a:cubicBezTo>
                    <a:cubicBezTo>
                      <a:pt x="2372" y="12040"/>
                      <a:pt x="2862" y="10642"/>
                      <a:pt x="3301" y="9463"/>
                    </a:cubicBezTo>
                    <a:cubicBezTo>
                      <a:pt x="4000" y="7592"/>
                      <a:pt x="4574" y="6274"/>
                      <a:pt x="5008" y="5546"/>
                    </a:cubicBezTo>
                    <a:cubicBezTo>
                      <a:pt x="5942" y="3977"/>
                      <a:pt x="8672" y="1728"/>
                      <a:pt x="10798" y="117"/>
                    </a:cubicBezTo>
                    <a:cubicBezTo>
                      <a:pt x="10826" y="96"/>
                      <a:pt x="10832" y="56"/>
                      <a:pt x="10811" y="27"/>
                    </a:cubicBezTo>
                    <a:cubicBezTo>
                      <a:pt x="10798" y="10"/>
                      <a:pt x="10779" y="1"/>
                      <a:pt x="10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2172750" y="4938900"/>
                <a:ext cx="326625" cy="129175"/>
              </a:xfrm>
              <a:custGeom>
                <a:avLst/>
                <a:gdLst/>
                <a:ahLst/>
                <a:cxnLst/>
                <a:rect l="l" t="t" r="r" b="b"/>
                <a:pathLst>
                  <a:path w="13065" h="5167" extrusionOk="0">
                    <a:moveTo>
                      <a:pt x="2578" y="0"/>
                    </a:moveTo>
                    <a:cubicBezTo>
                      <a:pt x="2319" y="0"/>
                      <a:pt x="2292" y="546"/>
                      <a:pt x="2292" y="546"/>
                    </a:cubicBezTo>
                    <a:lnTo>
                      <a:pt x="2170" y="546"/>
                    </a:lnTo>
                    <a:lnTo>
                      <a:pt x="2170" y="954"/>
                    </a:lnTo>
                    <a:lnTo>
                      <a:pt x="2292" y="954"/>
                    </a:lnTo>
                    <a:lnTo>
                      <a:pt x="2292" y="1041"/>
                    </a:lnTo>
                    <a:lnTo>
                      <a:pt x="130" y="1041"/>
                    </a:lnTo>
                    <a:cubicBezTo>
                      <a:pt x="57" y="1041"/>
                      <a:pt x="1" y="1098"/>
                      <a:pt x="1" y="1170"/>
                    </a:cubicBezTo>
                    <a:cubicBezTo>
                      <a:pt x="1" y="1241"/>
                      <a:pt x="58" y="1299"/>
                      <a:pt x="130" y="1299"/>
                    </a:cubicBezTo>
                    <a:lnTo>
                      <a:pt x="2292" y="1299"/>
                    </a:lnTo>
                    <a:lnTo>
                      <a:pt x="2292" y="5166"/>
                    </a:lnTo>
                    <a:lnTo>
                      <a:pt x="2864" y="5166"/>
                    </a:lnTo>
                    <a:lnTo>
                      <a:pt x="2864" y="1299"/>
                    </a:lnTo>
                    <a:lnTo>
                      <a:pt x="3925" y="1299"/>
                    </a:lnTo>
                    <a:lnTo>
                      <a:pt x="3925" y="5166"/>
                    </a:lnTo>
                    <a:lnTo>
                      <a:pt x="4497" y="5166"/>
                    </a:lnTo>
                    <a:lnTo>
                      <a:pt x="4497" y="1299"/>
                    </a:lnTo>
                    <a:lnTo>
                      <a:pt x="5516" y="1299"/>
                    </a:lnTo>
                    <a:lnTo>
                      <a:pt x="5516" y="5166"/>
                    </a:lnTo>
                    <a:lnTo>
                      <a:pt x="6088" y="5166"/>
                    </a:lnTo>
                    <a:lnTo>
                      <a:pt x="6088" y="1299"/>
                    </a:lnTo>
                    <a:lnTo>
                      <a:pt x="7149" y="1299"/>
                    </a:lnTo>
                    <a:lnTo>
                      <a:pt x="7149" y="5166"/>
                    </a:lnTo>
                    <a:lnTo>
                      <a:pt x="7721" y="5166"/>
                    </a:lnTo>
                    <a:lnTo>
                      <a:pt x="7721" y="1299"/>
                    </a:lnTo>
                    <a:lnTo>
                      <a:pt x="8686" y="1299"/>
                    </a:lnTo>
                    <a:lnTo>
                      <a:pt x="8686" y="5166"/>
                    </a:lnTo>
                    <a:lnTo>
                      <a:pt x="9257" y="5166"/>
                    </a:lnTo>
                    <a:lnTo>
                      <a:pt x="9257" y="1299"/>
                    </a:lnTo>
                    <a:lnTo>
                      <a:pt x="10351" y="1299"/>
                    </a:lnTo>
                    <a:lnTo>
                      <a:pt x="10351" y="5166"/>
                    </a:lnTo>
                    <a:lnTo>
                      <a:pt x="10923" y="5166"/>
                    </a:lnTo>
                    <a:lnTo>
                      <a:pt x="10923" y="1299"/>
                    </a:lnTo>
                    <a:lnTo>
                      <a:pt x="12936" y="1299"/>
                    </a:lnTo>
                    <a:cubicBezTo>
                      <a:pt x="13007" y="1299"/>
                      <a:pt x="13065" y="1241"/>
                      <a:pt x="13065" y="1170"/>
                    </a:cubicBezTo>
                    <a:cubicBezTo>
                      <a:pt x="13065" y="1098"/>
                      <a:pt x="13007" y="1041"/>
                      <a:pt x="12936" y="1041"/>
                    </a:cubicBezTo>
                    <a:lnTo>
                      <a:pt x="10922" y="1041"/>
                    </a:lnTo>
                    <a:lnTo>
                      <a:pt x="10922" y="954"/>
                    </a:lnTo>
                    <a:lnTo>
                      <a:pt x="11045" y="954"/>
                    </a:lnTo>
                    <a:lnTo>
                      <a:pt x="11045" y="546"/>
                    </a:lnTo>
                    <a:lnTo>
                      <a:pt x="10922" y="546"/>
                    </a:lnTo>
                    <a:cubicBezTo>
                      <a:pt x="10922" y="546"/>
                      <a:pt x="10896" y="0"/>
                      <a:pt x="10637" y="0"/>
                    </a:cubicBezTo>
                    <a:cubicBezTo>
                      <a:pt x="10378" y="0"/>
                      <a:pt x="10351" y="546"/>
                      <a:pt x="10351" y="546"/>
                    </a:cubicBezTo>
                    <a:lnTo>
                      <a:pt x="10229" y="546"/>
                    </a:lnTo>
                    <a:lnTo>
                      <a:pt x="10229" y="954"/>
                    </a:lnTo>
                    <a:lnTo>
                      <a:pt x="10351" y="954"/>
                    </a:lnTo>
                    <a:lnTo>
                      <a:pt x="10351" y="1041"/>
                    </a:lnTo>
                    <a:lnTo>
                      <a:pt x="9257" y="1041"/>
                    </a:lnTo>
                    <a:lnTo>
                      <a:pt x="9257" y="954"/>
                    </a:lnTo>
                    <a:lnTo>
                      <a:pt x="9380" y="954"/>
                    </a:lnTo>
                    <a:lnTo>
                      <a:pt x="9380" y="546"/>
                    </a:lnTo>
                    <a:lnTo>
                      <a:pt x="9257" y="546"/>
                    </a:lnTo>
                    <a:cubicBezTo>
                      <a:pt x="9257" y="546"/>
                      <a:pt x="9230" y="0"/>
                      <a:pt x="8972" y="0"/>
                    </a:cubicBezTo>
                    <a:cubicBezTo>
                      <a:pt x="8713" y="0"/>
                      <a:pt x="8685" y="546"/>
                      <a:pt x="8685" y="546"/>
                    </a:cubicBezTo>
                    <a:lnTo>
                      <a:pt x="8563" y="546"/>
                    </a:lnTo>
                    <a:lnTo>
                      <a:pt x="8563" y="954"/>
                    </a:lnTo>
                    <a:lnTo>
                      <a:pt x="8685" y="954"/>
                    </a:lnTo>
                    <a:lnTo>
                      <a:pt x="8685" y="1041"/>
                    </a:lnTo>
                    <a:lnTo>
                      <a:pt x="7720" y="1041"/>
                    </a:lnTo>
                    <a:lnTo>
                      <a:pt x="7720" y="954"/>
                    </a:lnTo>
                    <a:lnTo>
                      <a:pt x="7844" y="954"/>
                    </a:lnTo>
                    <a:lnTo>
                      <a:pt x="7844" y="546"/>
                    </a:lnTo>
                    <a:lnTo>
                      <a:pt x="7720" y="546"/>
                    </a:lnTo>
                    <a:cubicBezTo>
                      <a:pt x="7720" y="546"/>
                      <a:pt x="7694" y="0"/>
                      <a:pt x="7435" y="0"/>
                    </a:cubicBezTo>
                    <a:cubicBezTo>
                      <a:pt x="7177" y="0"/>
                      <a:pt x="7149" y="546"/>
                      <a:pt x="7149" y="546"/>
                    </a:cubicBezTo>
                    <a:lnTo>
                      <a:pt x="7027" y="546"/>
                    </a:lnTo>
                    <a:lnTo>
                      <a:pt x="7027" y="954"/>
                    </a:lnTo>
                    <a:lnTo>
                      <a:pt x="7149" y="954"/>
                    </a:lnTo>
                    <a:lnTo>
                      <a:pt x="7149" y="1041"/>
                    </a:lnTo>
                    <a:lnTo>
                      <a:pt x="6088" y="1041"/>
                    </a:lnTo>
                    <a:lnTo>
                      <a:pt x="6088" y="954"/>
                    </a:lnTo>
                    <a:lnTo>
                      <a:pt x="6210" y="954"/>
                    </a:lnTo>
                    <a:lnTo>
                      <a:pt x="6210" y="546"/>
                    </a:lnTo>
                    <a:lnTo>
                      <a:pt x="6088" y="546"/>
                    </a:lnTo>
                    <a:cubicBezTo>
                      <a:pt x="6088" y="546"/>
                      <a:pt x="6060" y="0"/>
                      <a:pt x="5802" y="0"/>
                    </a:cubicBezTo>
                    <a:cubicBezTo>
                      <a:pt x="5543" y="0"/>
                      <a:pt x="5516" y="546"/>
                      <a:pt x="5516" y="546"/>
                    </a:cubicBezTo>
                    <a:lnTo>
                      <a:pt x="5393" y="546"/>
                    </a:lnTo>
                    <a:lnTo>
                      <a:pt x="5393" y="954"/>
                    </a:lnTo>
                    <a:lnTo>
                      <a:pt x="5516" y="954"/>
                    </a:lnTo>
                    <a:lnTo>
                      <a:pt x="5516" y="1041"/>
                    </a:lnTo>
                    <a:lnTo>
                      <a:pt x="4496" y="1041"/>
                    </a:lnTo>
                    <a:lnTo>
                      <a:pt x="4496" y="954"/>
                    </a:lnTo>
                    <a:lnTo>
                      <a:pt x="4620" y="954"/>
                    </a:lnTo>
                    <a:lnTo>
                      <a:pt x="4620" y="546"/>
                    </a:lnTo>
                    <a:lnTo>
                      <a:pt x="4496" y="546"/>
                    </a:lnTo>
                    <a:cubicBezTo>
                      <a:pt x="4496" y="546"/>
                      <a:pt x="4470" y="0"/>
                      <a:pt x="4211" y="0"/>
                    </a:cubicBezTo>
                    <a:cubicBezTo>
                      <a:pt x="3953" y="0"/>
                      <a:pt x="3925" y="546"/>
                      <a:pt x="3925" y="546"/>
                    </a:cubicBezTo>
                    <a:lnTo>
                      <a:pt x="3803" y="546"/>
                    </a:lnTo>
                    <a:lnTo>
                      <a:pt x="3803" y="954"/>
                    </a:lnTo>
                    <a:lnTo>
                      <a:pt x="3925" y="954"/>
                    </a:lnTo>
                    <a:lnTo>
                      <a:pt x="3925" y="1041"/>
                    </a:lnTo>
                    <a:lnTo>
                      <a:pt x="2864" y="1041"/>
                    </a:lnTo>
                    <a:lnTo>
                      <a:pt x="2864" y="954"/>
                    </a:lnTo>
                    <a:lnTo>
                      <a:pt x="2986" y="954"/>
                    </a:lnTo>
                    <a:lnTo>
                      <a:pt x="2986" y="546"/>
                    </a:lnTo>
                    <a:lnTo>
                      <a:pt x="2864" y="546"/>
                    </a:lnTo>
                    <a:cubicBezTo>
                      <a:pt x="2864" y="546"/>
                      <a:pt x="2837" y="0"/>
                      <a:pt x="2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1692275" y="4938900"/>
                <a:ext cx="326650" cy="129175"/>
              </a:xfrm>
              <a:custGeom>
                <a:avLst/>
                <a:gdLst/>
                <a:ahLst/>
                <a:cxnLst/>
                <a:rect l="l" t="t" r="r" b="b"/>
                <a:pathLst>
                  <a:path w="13066" h="5167" extrusionOk="0">
                    <a:moveTo>
                      <a:pt x="2579" y="0"/>
                    </a:moveTo>
                    <a:cubicBezTo>
                      <a:pt x="2320" y="0"/>
                      <a:pt x="2293" y="546"/>
                      <a:pt x="2293" y="546"/>
                    </a:cubicBezTo>
                    <a:lnTo>
                      <a:pt x="2170" y="546"/>
                    </a:lnTo>
                    <a:lnTo>
                      <a:pt x="2170" y="954"/>
                    </a:lnTo>
                    <a:lnTo>
                      <a:pt x="2293" y="954"/>
                    </a:lnTo>
                    <a:lnTo>
                      <a:pt x="2293" y="1041"/>
                    </a:lnTo>
                    <a:lnTo>
                      <a:pt x="129" y="1041"/>
                    </a:lnTo>
                    <a:cubicBezTo>
                      <a:pt x="58" y="1041"/>
                      <a:pt x="1" y="1098"/>
                      <a:pt x="1" y="1170"/>
                    </a:cubicBezTo>
                    <a:cubicBezTo>
                      <a:pt x="1" y="1241"/>
                      <a:pt x="58" y="1299"/>
                      <a:pt x="129" y="1299"/>
                    </a:cubicBezTo>
                    <a:lnTo>
                      <a:pt x="2293" y="1299"/>
                    </a:lnTo>
                    <a:lnTo>
                      <a:pt x="2293" y="5166"/>
                    </a:lnTo>
                    <a:lnTo>
                      <a:pt x="2865" y="5166"/>
                    </a:lnTo>
                    <a:lnTo>
                      <a:pt x="2865" y="1299"/>
                    </a:lnTo>
                    <a:lnTo>
                      <a:pt x="3926" y="1299"/>
                    </a:lnTo>
                    <a:lnTo>
                      <a:pt x="3926" y="5166"/>
                    </a:lnTo>
                    <a:lnTo>
                      <a:pt x="4497" y="5166"/>
                    </a:lnTo>
                    <a:lnTo>
                      <a:pt x="4497" y="1299"/>
                    </a:lnTo>
                    <a:lnTo>
                      <a:pt x="5517" y="1299"/>
                    </a:lnTo>
                    <a:lnTo>
                      <a:pt x="5517" y="5166"/>
                    </a:lnTo>
                    <a:lnTo>
                      <a:pt x="6089" y="5166"/>
                    </a:lnTo>
                    <a:lnTo>
                      <a:pt x="6089" y="1299"/>
                    </a:lnTo>
                    <a:lnTo>
                      <a:pt x="7150" y="1299"/>
                    </a:lnTo>
                    <a:lnTo>
                      <a:pt x="7150" y="5166"/>
                    </a:lnTo>
                    <a:lnTo>
                      <a:pt x="7721" y="5166"/>
                    </a:lnTo>
                    <a:lnTo>
                      <a:pt x="7721" y="1299"/>
                    </a:lnTo>
                    <a:lnTo>
                      <a:pt x="8687" y="1299"/>
                    </a:lnTo>
                    <a:lnTo>
                      <a:pt x="8687" y="5166"/>
                    </a:lnTo>
                    <a:lnTo>
                      <a:pt x="9258" y="5166"/>
                    </a:lnTo>
                    <a:lnTo>
                      <a:pt x="9258" y="1299"/>
                    </a:lnTo>
                    <a:lnTo>
                      <a:pt x="10352" y="1299"/>
                    </a:lnTo>
                    <a:lnTo>
                      <a:pt x="10352" y="5166"/>
                    </a:lnTo>
                    <a:lnTo>
                      <a:pt x="10923" y="5166"/>
                    </a:lnTo>
                    <a:lnTo>
                      <a:pt x="10923" y="1299"/>
                    </a:lnTo>
                    <a:lnTo>
                      <a:pt x="12937" y="1299"/>
                    </a:lnTo>
                    <a:cubicBezTo>
                      <a:pt x="13008" y="1299"/>
                      <a:pt x="13066" y="1241"/>
                      <a:pt x="13066" y="1170"/>
                    </a:cubicBezTo>
                    <a:cubicBezTo>
                      <a:pt x="13066" y="1098"/>
                      <a:pt x="13008" y="1041"/>
                      <a:pt x="12937" y="1041"/>
                    </a:cubicBezTo>
                    <a:lnTo>
                      <a:pt x="10923" y="1041"/>
                    </a:lnTo>
                    <a:lnTo>
                      <a:pt x="10923" y="954"/>
                    </a:lnTo>
                    <a:lnTo>
                      <a:pt x="11045" y="954"/>
                    </a:lnTo>
                    <a:lnTo>
                      <a:pt x="11045" y="546"/>
                    </a:lnTo>
                    <a:lnTo>
                      <a:pt x="10923" y="546"/>
                    </a:lnTo>
                    <a:cubicBezTo>
                      <a:pt x="10923" y="546"/>
                      <a:pt x="10895" y="0"/>
                      <a:pt x="10638" y="0"/>
                    </a:cubicBezTo>
                    <a:cubicBezTo>
                      <a:pt x="10379" y="0"/>
                      <a:pt x="10352" y="546"/>
                      <a:pt x="10352" y="546"/>
                    </a:cubicBezTo>
                    <a:lnTo>
                      <a:pt x="10229" y="546"/>
                    </a:lnTo>
                    <a:lnTo>
                      <a:pt x="10229" y="954"/>
                    </a:lnTo>
                    <a:lnTo>
                      <a:pt x="10352" y="954"/>
                    </a:lnTo>
                    <a:lnTo>
                      <a:pt x="10352" y="1041"/>
                    </a:lnTo>
                    <a:lnTo>
                      <a:pt x="9257" y="1041"/>
                    </a:lnTo>
                    <a:lnTo>
                      <a:pt x="9257" y="954"/>
                    </a:lnTo>
                    <a:lnTo>
                      <a:pt x="9381" y="954"/>
                    </a:lnTo>
                    <a:lnTo>
                      <a:pt x="9381" y="546"/>
                    </a:lnTo>
                    <a:lnTo>
                      <a:pt x="9257" y="546"/>
                    </a:lnTo>
                    <a:cubicBezTo>
                      <a:pt x="9257" y="546"/>
                      <a:pt x="9231" y="0"/>
                      <a:pt x="8972" y="0"/>
                    </a:cubicBezTo>
                    <a:cubicBezTo>
                      <a:pt x="8714" y="0"/>
                      <a:pt x="8686" y="546"/>
                      <a:pt x="8686" y="546"/>
                    </a:cubicBezTo>
                    <a:lnTo>
                      <a:pt x="8564" y="546"/>
                    </a:lnTo>
                    <a:lnTo>
                      <a:pt x="8564" y="954"/>
                    </a:lnTo>
                    <a:lnTo>
                      <a:pt x="8686" y="954"/>
                    </a:lnTo>
                    <a:lnTo>
                      <a:pt x="8686" y="1041"/>
                    </a:lnTo>
                    <a:lnTo>
                      <a:pt x="7721" y="1041"/>
                    </a:lnTo>
                    <a:lnTo>
                      <a:pt x="7721" y="954"/>
                    </a:lnTo>
                    <a:lnTo>
                      <a:pt x="7844" y="954"/>
                    </a:lnTo>
                    <a:lnTo>
                      <a:pt x="7844" y="546"/>
                    </a:lnTo>
                    <a:lnTo>
                      <a:pt x="7721" y="546"/>
                    </a:lnTo>
                    <a:cubicBezTo>
                      <a:pt x="7721" y="546"/>
                      <a:pt x="7695" y="0"/>
                      <a:pt x="7436" y="0"/>
                    </a:cubicBezTo>
                    <a:cubicBezTo>
                      <a:pt x="7177" y="0"/>
                      <a:pt x="7150" y="546"/>
                      <a:pt x="7150" y="546"/>
                    </a:cubicBezTo>
                    <a:lnTo>
                      <a:pt x="7028" y="546"/>
                    </a:lnTo>
                    <a:lnTo>
                      <a:pt x="7028" y="954"/>
                    </a:lnTo>
                    <a:lnTo>
                      <a:pt x="7150" y="954"/>
                    </a:lnTo>
                    <a:lnTo>
                      <a:pt x="7150" y="1041"/>
                    </a:lnTo>
                    <a:lnTo>
                      <a:pt x="6089" y="1041"/>
                    </a:lnTo>
                    <a:lnTo>
                      <a:pt x="6089" y="954"/>
                    </a:lnTo>
                    <a:lnTo>
                      <a:pt x="6211" y="954"/>
                    </a:lnTo>
                    <a:lnTo>
                      <a:pt x="6211" y="546"/>
                    </a:lnTo>
                    <a:lnTo>
                      <a:pt x="6089" y="546"/>
                    </a:lnTo>
                    <a:cubicBezTo>
                      <a:pt x="6089" y="546"/>
                      <a:pt x="6061" y="0"/>
                      <a:pt x="5803" y="0"/>
                    </a:cubicBezTo>
                    <a:cubicBezTo>
                      <a:pt x="5544" y="0"/>
                      <a:pt x="5517" y="546"/>
                      <a:pt x="5517" y="546"/>
                    </a:cubicBezTo>
                    <a:lnTo>
                      <a:pt x="5394" y="546"/>
                    </a:lnTo>
                    <a:lnTo>
                      <a:pt x="5394" y="954"/>
                    </a:lnTo>
                    <a:lnTo>
                      <a:pt x="5517" y="954"/>
                    </a:lnTo>
                    <a:lnTo>
                      <a:pt x="5517" y="1041"/>
                    </a:lnTo>
                    <a:lnTo>
                      <a:pt x="4497" y="1041"/>
                    </a:lnTo>
                    <a:lnTo>
                      <a:pt x="4497" y="954"/>
                    </a:lnTo>
                    <a:lnTo>
                      <a:pt x="4621" y="954"/>
                    </a:lnTo>
                    <a:lnTo>
                      <a:pt x="4621" y="546"/>
                    </a:lnTo>
                    <a:lnTo>
                      <a:pt x="4497" y="546"/>
                    </a:lnTo>
                    <a:cubicBezTo>
                      <a:pt x="4497" y="546"/>
                      <a:pt x="4471" y="0"/>
                      <a:pt x="4212" y="0"/>
                    </a:cubicBezTo>
                    <a:cubicBezTo>
                      <a:pt x="3954" y="0"/>
                      <a:pt x="3926" y="546"/>
                      <a:pt x="3926" y="546"/>
                    </a:cubicBezTo>
                    <a:lnTo>
                      <a:pt x="3804" y="546"/>
                    </a:lnTo>
                    <a:lnTo>
                      <a:pt x="3804" y="954"/>
                    </a:lnTo>
                    <a:lnTo>
                      <a:pt x="3926" y="954"/>
                    </a:lnTo>
                    <a:lnTo>
                      <a:pt x="3926" y="1041"/>
                    </a:lnTo>
                    <a:lnTo>
                      <a:pt x="2865" y="1041"/>
                    </a:lnTo>
                    <a:lnTo>
                      <a:pt x="2865" y="954"/>
                    </a:lnTo>
                    <a:lnTo>
                      <a:pt x="2987" y="954"/>
                    </a:lnTo>
                    <a:lnTo>
                      <a:pt x="2987" y="546"/>
                    </a:lnTo>
                    <a:lnTo>
                      <a:pt x="2865" y="546"/>
                    </a:lnTo>
                    <a:cubicBezTo>
                      <a:pt x="2865" y="546"/>
                      <a:pt x="2837" y="0"/>
                      <a:pt x="2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1212200" y="4938900"/>
                <a:ext cx="326625" cy="129175"/>
              </a:xfrm>
              <a:custGeom>
                <a:avLst/>
                <a:gdLst/>
                <a:ahLst/>
                <a:cxnLst/>
                <a:rect l="l" t="t" r="r" b="b"/>
                <a:pathLst>
                  <a:path w="13065" h="5167" extrusionOk="0">
                    <a:moveTo>
                      <a:pt x="2428" y="0"/>
                    </a:moveTo>
                    <a:cubicBezTo>
                      <a:pt x="2169" y="0"/>
                      <a:pt x="2143" y="546"/>
                      <a:pt x="2143" y="546"/>
                    </a:cubicBezTo>
                    <a:lnTo>
                      <a:pt x="2019" y="546"/>
                    </a:lnTo>
                    <a:lnTo>
                      <a:pt x="2019" y="954"/>
                    </a:lnTo>
                    <a:lnTo>
                      <a:pt x="2143" y="954"/>
                    </a:lnTo>
                    <a:lnTo>
                      <a:pt x="2143" y="1041"/>
                    </a:lnTo>
                    <a:lnTo>
                      <a:pt x="129" y="1041"/>
                    </a:lnTo>
                    <a:cubicBezTo>
                      <a:pt x="58" y="1041"/>
                      <a:pt x="0" y="1098"/>
                      <a:pt x="0" y="1170"/>
                    </a:cubicBezTo>
                    <a:cubicBezTo>
                      <a:pt x="0" y="1241"/>
                      <a:pt x="58" y="1299"/>
                      <a:pt x="129" y="1299"/>
                    </a:cubicBezTo>
                    <a:lnTo>
                      <a:pt x="2142" y="1299"/>
                    </a:lnTo>
                    <a:lnTo>
                      <a:pt x="2142" y="5166"/>
                    </a:lnTo>
                    <a:lnTo>
                      <a:pt x="2714" y="5166"/>
                    </a:lnTo>
                    <a:lnTo>
                      <a:pt x="2714" y="1299"/>
                    </a:lnTo>
                    <a:lnTo>
                      <a:pt x="3808" y="1299"/>
                    </a:lnTo>
                    <a:lnTo>
                      <a:pt x="3808" y="5166"/>
                    </a:lnTo>
                    <a:lnTo>
                      <a:pt x="4379" y="5166"/>
                    </a:lnTo>
                    <a:lnTo>
                      <a:pt x="4379" y="1299"/>
                    </a:lnTo>
                    <a:lnTo>
                      <a:pt x="5344" y="1299"/>
                    </a:lnTo>
                    <a:lnTo>
                      <a:pt x="5344" y="5166"/>
                    </a:lnTo>
                    <a:lnTo>
                      <a:pt x="5916" y="5166"/>
                    </a:lnTo>
                    <a:lnTo>
                      <a:pt x="5916" y="1299"/>
                    </a:lnTo>
                    <a:lnTo>
                      <a:pt x="6977" y="1299"/>
                    </a:lnTo>
                    <a:lnTo>
                      <a:pt x="6977" y="5166"/>
                    </a:lnTo>
                    <a:lnTo>
                      <a:pt x="7549" y="5166"/>
                    </a:lnTo>
                    <a:lnTo>
                      <a:pt x="7549" y="1299"/>
                    </a:lnTo>
                    <a:lnTo>
                      <a:pt x="8568" y="1299"/>
                    </a:lnTo>
                    <a:lnTo>
                      <a:pt x="8568" y="5166"/>
                    </a:lnTo>
                    <a:lnTo>
                      <a:pt x="9140" y="5166"/>
                    </a:lnTo>
                    <a:lnTo>
                      <a:pt x="9140" y="1299"/>
                    </a:lnTo>
                    <a:lnTo>
                      <a:pt x="10201" y="1299"/>
                    </a:lnTo>
                    <a:lnTo>
                      <a:pt x="10201" y="5166"/>
                    </a:lnTo>
                    <a:lnTo>
                      <a:pt x="10773" y="5166"/>
                    </a:lnTo>
                    <a:lnTo>
                      <a:pt x="10773" y="1299"/>
                    </a:lnTo>
                    <a:lnTo>
                      <a:pt x="12935" y="1299"/>
                    </a:lnTo>
                    <a:cubicBezTo>
                      <a:pt x="13007" y="1299"/>
                      <a:pt x="13064" y="1241"/>
                      <a:pt x="13064" y="1170"/>
                    </a:cubicBezTo>
                    <a:cubicBezTo>
                      <a:pt x="13064" y="1098"/>
                      <a:pt x="13007" y="1041"/>
                      <a:pt x="12935" y="1041"/>
                    </a:cubicBezTo>
                    <a:lnTo>
                      <a:pt x="10773" y="1041"/>
                    </a:lnTo>
                    <a:lnTo>
                      <a:pt x="10773" y="954"/>
                    </a:lnTo>
                    <a:lnTo>
                      <a:pt x="10895" y="954"/>
                    </a:lnTo>
                    <a:lnTo>
                      <a:pt x="10895" y="546"/>
                    </a:lnTo>
                    <a:lnTo>
                      <a:pt x="10773" y="546"/>
                    </a:lnTo>
                    <a:cubicBezTo>
                      <a:pt x="10773" y="546"/>
                      <a:pt x="10745" y="0"/>
                      <a:pt x="10487" y="0"/>
                    </a:cubicBezTo>
                    <a:cubicBezTo>
                      <a:pt x="10228" y="0"/>
                      <a:pt x="10201" y="546"/>
                      <a:pt x="10201" y="546"/>
                    </a:cubicBezTo>
                    <a:lnTo>
                      <a:pt x="10078" y="546"/>
                    </a:lnTo>
                    <a:lnTo>
                      <a:pt x="10078" y="954"/>
                    </a:lnTo>
                    <a:lnTo>
                      <a:pt x="10201" y="954"/>
                    </a:lnTo>
                    <a:lnTo>
                      <a:pt x="10201" y="1041"/>
                    </a:lnTo>
                    <a:lnTo>
                      <a:pt x="9140" y="1041"/>
                    </a:lnTo>
                    <a:lnTo>
                      <a:pt x="9140" y="954"/>
                    </a:lnTo>
                    <a:lnTo>
                      <a:pt x="9262" y="954"/>
                    </a:lnTo>
                    <a:lnTo>
                      <a:pt x="9262" y="546"/>
                    </a:lnTo>
                    <a:lnTo>
                      <a:pt x="9140" y="546"/>
                    </a:lnTo>
                    <a:cubicBezTo>
                      <a:pt x="9140" y="546"/>
                      <a:pt x="9112" y="0"/>
                      <a:pt x="8853" y="0"/>
                    </a:cubicBezTo>
                    <a:cubicBezTo>
                      <a:pt x="8595" y="0"/>
                      <a:pt x="8568" y="546"/>
                      <a:pt x="8568" y="546"/>
                    </a:cubicBezTo>
                    <a:lnTo>
                      <a:pt x="8445" y="546"/>
                    </a:lnTo>
                    <a:lnTo>
                      <a:pt x="8445" y="954"/>
                    </a:lnTo>
                    <a:lnTo>
                      <a:pt x="8568" y="954"/>
                    </a:lnTo>
                    <a:lnTo>
                      <a:pt x="8568" y="1041"/>
                    </a:lnTo>
                    <a:lnTo>
                      <a:pt x="7549" y="1041"/>
                    </a:lnTo>
                    <a:lnTo>
                      <a:pt x="7549" y="954"/>
                    </a:lnTo>
                    <a:lnTo>
                      <a:pt x="7671" y="954"/>
                    </a:lnTo>
                    <a:lnTo>
                      <a:pt x="7671" y="546"/>
                    </a:lnTo>
                    <a:lnTo>
                      <a:pt x="7549" y="546"/>
                    </a:lnTo>
                    <a:cubicBezTo>
                      <a:pt x="7549" y="546"/>
                      <a:pt x="7522" y="0"/>
                      <a:pt x="7263" y="0"/>
                    </a:cubicBezTo>
                    <a:cubicBezTo>
                      <a:pt x="7004" y="0"/>
                      <a:pt x="6977" y="546"/>
                      <a:pt x="6977" y="546"/>
                    </a:cubicBezTo>
                    <a:lnTo>
                      <a:pt x="6854" y="546"/>
                    </a:lnTo>
                    <a:lnTo>
                      <a:pt x="6854" y="954"/>
                    </a:lnTo>
                    <a:lnTo>
                      <a:pt x="6977" y="954"/>
                    </a:lnTo>
                    <a:lnTo>
                      <a:pt x="6977" y="1041"/>
                    </a:lnTo>
                    <a:lnTo>
                      <a:pt x="5916" y="1041"/>
                    </a:lnTo>
                    <a:lnTo>
                      <a:pt x="5916" y="954"/>
                    </a:lnTo>
                    <a:lnTo>
                      <a:pt x="6038" y="954"/>
                    </a:lnTo>
                    <a:lnTo>
                      <a:pt x="6038" y="546"/>
                    </a:lnTo>
                    <a:lnTo>
                      <a:pt x="5916" y="546"/>
                    </a:lnTo>
                    <a:cubicBezTo>
                      <a:pt x="5916" y="546"/>
                      <a:pt x="5888" y="0"/>
                      <a:pt x="5629" y="0"/>
                    </a:cubicBezTo>
                    <a:cubicBezTo>
                      <a:pt x="5371" y="0"/>
                      <a:pt x="5344" y="546"/>
                      <a:pt x="5344" y="546"/>
                    </a:cubicBezTo>
                    <a:lnTo>
                      <a:pt x="5221" y="546"/>
                    </a:lnTo>
                    <a:lnTo>
                      <a:pt x="5221" y="954"/>
                    </a:lnTo>
                    <a:lnTo>
                      <a:pt x="5344" y="954"/>
                    </a:lnTo>
                    <a:lnTo>
                      <a:pt x="5344" y="1041"/>
                    </a:lnTo>
                    <a:lnTo>
                      <a:pt x="4379" y="1041"/>
                    </a:lnTo>
                    <a:lnTo>
                      <a:pt x="4379" y="954"/>
                    </a:lnTo>
                    <a:lnTo>
                      <a:pt x="4501" y="954"/>
                    </a:lnTo>
                    <a:lnTo>
                      <a:pt x="4501" y="546"/>
                    </a:lnTo>
                    <a:lnTo>
                      <a:pt x="4379" y="546"/>
                    </a:lnTo>
                    <a:cubicBezTo>
                      <a:pt x="4379" y="546"/>
                      <a:pt x="4352" y="0"/>
                      <a:pt x="4093" y="0"/>
                    </a:cubicBezTo>
                    <a:cubicBezTo>
                      <a:pt x="3834" y="0"/>
                      <a:pt x="3808" y="546"/>
                      <a:pt x="3808" y="546"/>
                    </a:cubicBezTo>
                    <a:lnTo>
                      <a:pt x="3685" y="546"/>
                    </a:lnTo>
                    <a:lnTo>
                      <a:pt x="3685" y="954"/>
                    </a:lnTo>
                    <a:lnTo>
                      <a:pt x="3808" y="954"/>
                    </a:lnTo>
                    <a:lnTo>
                      <a:pt x="3808" y="1041"/>
                    </a:lnTo>
                    <a:lnTo>
                      <a:pt x="2714" y="1041"/>
                    </a:lnTo>
                    <a:lnTo>
                      <a:pt x="2714" y="954"/>
                    </a:lnTo>
                    <a:lnTo>
                      <a:pt x="2836" y="954"/>
                    </a:lnTo>
                    <a:lnTo>
                      <a:pt x="2836" y="546"/>
                    </a:lnTo>
                    <a:lnTo>
                      <a:pt x="2714" y="546"/>
                    </a:lnTo>
                    <a:cubicBezTo>
                      <a:pt x="2714" y="546"/>
                      <a:pt x="2686" y="0"/>
                      <a:pt x="2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1865975" y="5066425"/>
                <a:ext cx="380000" cy="3250"/>
              </a:xfrm>
              <a:custGeom>
                <a:avLst/>
                <a:gdLst/>
                <a:ahLst/>
                <a:cxnLst/>
                <a:rect l="l" t="t" r="r" b="b"/>
                <a:pathLst>
                  <a:path w="15200" h="130" extrusionOk="0">
                    <a:moveTo>
                      <a:pt x="65" y="1"/>
                    </a:moveTo>
                    <a:cubicBezTo>
                      <a:pt x="30" y="1"/>
                      <a:pt x="1" y="30"/>
                      <a:pt x="1" y="65"/>
                    </a:cubicBezTo>
                    <a:cubicBezTo>
                      <a:pt x="1" y="101"/>
                      <a:pt x="30" y="130"/>
                      <a:pt x="65" y="130"/>
                    </a:cubicBezTo>
                    <a:lnTo>
                      <a:pt x="15135" y="130"/>
                    </a:lnTo>
                    <a:cubicBezTo>
                      <a:pt x="15170" y="130"/>
                      <a:pt x="15199" y="101"/>
                      <a:pt x="15199" y="65"/>
                    </a:cubicBezTo>
                    <a:cubicBezTo>
                      <a:pt x="15199" y="30"/>
                      <a:pt x="15170" y="1"/>
                      <a:pt x="15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43"/>
            <p:cNvSpPr/>
            <p:nvPr/>
          </p:nvSpPr>
          <p:spPr>
            <a:xfrm>
              <a:off x="1076425" y="3979475"/>
              <a:ext cx="4176479" cy="94195"/>
            </a:xfrm>
            <a:custGeom>
              <a:avLst/>
              <a:gdLst/>
              <a:ahLst/>
              <a:cxnLst/>
              <a:rect l="l" t="t" r="r" b="b"/>
              <a:pathLst>
                <a:path w="51231" h="1161" extrusionOk="0">
                  <a:moveTo>
                    <a:pt x="1" y="0"/>
                  </a:moveTo>
                  <a:lnTo>
                    <a:pt x="1" y="1160"/>
                  </a:lnTo>
                  <a:lnTo>
                    <a:pt x="51230" y="1160"/>
                  </a:lnTo>
                  <a:lnTo>
                    <a:pt x="51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sp>
        <p:nvSpPr>
          <p:cNvPr id="3666" name="Google Shape;3666;p46"/>
          <p:cNvSpPr txBox="1">
            <a:spLocks noGrp="1"/>
          </p:cNvSpPr>
          <p:nvPr>
            <p:ph type="title"/>
          </p:nvPr>
        </p:nvSpPr>
        <p:spPr>
          <a:xfrm>
            <a:off x="720000" y="235331"/>
            <a:ext cx="7704000" cy="478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solidFill>
                  <a:srgbClr val="8F287B"/>
                </a:solidFill>
              </a:rPr>
              <a:t>Objective</a:t>
            </a:r>
            <a:endParaRPr>
              <a:solidFill>
                <a:srgbClr val="8F287B"/>
              </a:solidFill>
            </a:endParaRPr>
          </a:p>
        </p:txBody>
      </p:sp>
      <p:sp>
        <p:nvSpPr>
          <p:cNvPr id="3667" name="Google Shape;3667;p46"/>
          <p:cNvSpPr txBox="1">
            <a:spLocks noGrp="1"/>
          </p:cNvSpPr>
          <p:nvPr>
            <p:ph type="body" idx="1"/>
          </p:nvPr>
        </p:nvSpPr>
        <p:spPr>
          <a:xfrm>
            <a:off x="726873" y="883003"/>
            <a:ext cx="5586104" cy="3869480"/>
          </a:xfrm>
          <a:prstGeom prst="rect">
            <a:avLst/>
          </a:prstGeom>
        </p:spPr>
        <p:txBody>
          <a:bodyPr spcFirstLastPara="1" wrap="square" lIns="91425" tIns="91425" rIns="91425" bIns="91425" anchor="t" anchorCtr="0">
            <a:noAutofit/>
          </a:bodyPr>
          <a:lstStyle/>
          <a:p>
            <a:pPr marL="139700" indent="0" algn="just">
              <a:buNone/>
              <a:tabLst>
                <a:tab pos="1869440" algn="l"/>
              </a:tabLst>
            </a:pPr>
            <a:r>
              <a:rPr lang="en-IN" b="1" kern="100">
                <a:effectLst/>
                <a:latin typeface="Calibri" panose="020F0502020204030204" pitchFamily="34" charset="0"/>
                <a:ea typeface="Calibri" panose="020F0502020204030204" pitchFamily="34" charset="0"/>
                <a:cs typeface="Times New Roman" panose="02020603050405020304" pitchFamily="18" charset="0"/>
              </a:rPr>
              <a:t>The new database will benefit Darshan in numerous ways:</a:t>
            </a:r>
          </a:p>
          <a:p>
            <a:pPr marL="139700" indent="0" algn="just">
              <a:buNone/>
              <a:tabLst>
                <a:tab pos="1869440" algn="l"/>
              </a:tabLst>
            </a:pP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tabLst>
                <a:tab pos="1869440" algn="l"/>
              </a:tabLst>
            </a:pPr>
            <a:r>
              <a:rPr lang="en-IN" b="1" kern="100">
                <a:effectLst/>
                <a:latin typeface="Calibri" panose="020F0502020204030204" pitchFamily="34" charset="0"/>
                <a:ea typeface="Calibri" panose="020F0502020204030204" pitchFamily="34" charset="0"/>
                <a:cs typeface="Times New Roman" panose="02020603050405020304" pitchFamily="18" charset="0"/>
              </a:rPr>
              <a:t>Improved user experience</a:t>
            </a:r>
            <a:r>
              <a:rPr lang="en-IN" sz="1200" kern="100">
                <a:effectLst/>
                <a:latin typeface="Calibri" panose="020F0502020204030204" pitchFamily="34" charset="0"/>
                <a:ea typeface="Calibri" panose="020F0502020204030204" pitchFamily="34" charset="0"/>
                <a:cs typeface="Times New Roman" panose="02020603050405020304" pitchFamily="18" charset="0"/>
              </a:rPr>
              <a:t>: The database will allow Darshan to offer a more seamless and user-centric experience. Devotees will be able to easily find the information they need, such as the dates of upcoming festivals, the locations of temples, and the contents of sacred scriptures.</a:t>
            </a:r>
          </a:p>
          <a:p>
            <a:pPr marL="0" indent="0" algn="just">
              <a:buNone/>
              <a:tabLst>
                <a:tab pos="1869440" algn="l"/>
              </a:tabLs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tabLst>
                <a:tab pos="1869440" algn="l"/>
              </a:tabLst>
            </a:pPr>
            <a:r>
              <a:rPr lang="en-IN" b="1" kern="100">
                <a:effectLst/>
                <a:latin typeface="Calibri" panose="020F0502020204030204" pitchFamily="34" charset="0"/>
                <a:ea typeface="Calibri" panose="020F0502020204030204" pitchFamily="34" charset="0"/>
                <a:cs typeface="Times New Roman" panose="02020603050405020304" pitchFamily="18" charset="0"/>
              </a:rPr>
              <a:t>Increased SEO</a:t>
            </a:r>
            <a:r>
              <a:rPr lang="en-IN" sz="1200" kern="100">
                <a:effectLst/>
                <a:latin typeface="Calibri" panose="020F0502020204030204" pitchFamily="34" charset="0"/>
                <a:ea typeface="Calibri" panose="020F0502020204030204" pitchFamily="34" charset="0"/>
                <a:cs typeface="Times New Roman" panose="02020603050405020304" pitchFamily="18" charset="0"/>
              </a:rPr>
              <a:t>: Darshan can use the database to improve its SEO ranking. For example, when Darshan writes about a temple or god, it can include information about related festivals, puranas, and other scriptures. This will make the Darshan website more informative and relevant to search engine users.</a:t>
            </a:r>
          </a:p>
          <a:p>
            <a:pPr marL="139700" indent="0" algn="just">
              <a:buNone/>
              <a:tabLst>
                <a:tab pos="1869440" algn="l"/>
              </a:tabLs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tabLst>
                <a:tab pos="1869440" algn="l"/>
              </a:tabLst>
            </a:pPr>
            <a:r>
              <a:rPr lang="en-IN" b="1" kern="100">
                <a:effectLst/>
                <a:latin typeface="Calibri" panose="020F0502020204030204" pitchFamily="34" charset="0"/>
                <a:ea typeface="Calibri" panose="020F0502020204030204" pitchFamily="34" charset="0"/>
                <a:cs typeface="Times New Roman" panose="02020603050405020304" pitchFamily="18" charset="0"/>
              </a:rPr>
              <a:t>New features</a:t>
            </a:r>
            <a:r>
              <a:rPr lang="en-IN" sz="1200" kern="100">
                <a:effectLst/>
                <a:latin typeface="Calibri" panose="020F0502020204030204" pitchFamily="34" charset="0"/>
                <a:ea typeface="Calibri" panose="020F0502020204030204" pitchFamily="34" charset="0"/>
                <a:cs typeface="Times New Roman" panose="02020603050405020304" pitchFamily="18" charset="0"/>
              </a:rPr>
              <a:t>: The database will enable Darshan to develop new features, such as a festival calendar and a push notification system. Devotees can use the festival calendar to track upcoming festivals and receive push notifications about important events. </a:t>
            </a:r>
          </a:p>
        </p:txBody>
      </p:sp>
      <p:grpSp>
        <p:nvGrpSpPr>
          <p:cNvPr id="3668" name="Google Shape;3668;p46"/>
          <p:cNvGrpSpPr/>
          <p:nvPr/>
        </p:nvGrpSpPr>
        <p:grpSpPr>
          <a:xfrm flipH="1">
            <a:off x="6397488" y="1095817"/>
            <a:ext cx="2396566" cy="4047748"/>
            <a:chOff x="1386150" y="2064400"/>
            <a:chExt cx="661450" cy="1117175"/>
          </a:xfrm>
        </p:grpSpPr>
        <p:sp>
          <p:nvSpPr>
            <p:cNvPr id="3669" name="Google Shape;3669;p46"/>
            <p:cNvSpPr/>
            <p:nvPr/>
          </p:nvSpPr>
          <p:spPr>
            <a:xfrm>
              <a:off x="1716875" y="2064400"/>
              <a:ext cx="83475" cy="47500"/>
            </a:xfrm>
            <a:custGeom>
              <a:avLst/>
              <a:gdLst/>
              <a:ahLst/>
              <a:cxnLst/>
              <a:rect l="l" t="t" r="r" b="b"/>
              <a:pathLst>
                <a:path w="3339" h="1900" extrusionOk="0">
                  <a:moveTo>
                    <a:pt x="0" y="0"/>
                  </a:moveTo>
                  <a:lnTo>
                    <a:pt x="0" y="1900"/>
                  </a:lnTo>
                  <a:lnTo>
                    <a:pt x="3339" y="118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6"/>
            <p:cNvSpPr/>
            <p:nvPr/>
          </p:nvSpPr>
          <p:spPr>
            <a:xfrm>
              <a:off x="1425850" y="2897450"/>
              <a:ext cx="85850" cy="52700"/>
            </a:xfrm>
            <a:custGeom>
              <a:avLst/>
              <a:gdLst/>
              <a:ahLst/>
              <a:cxnLst/>
              <a:rect l="l" t="t" r="r" b="b"/>
              <a:pathLst>
                <a:path w="3434" h="2108" extrusionOk="0">
                  <a:moveTo>
                    <a:pt x="1" y="1"/>
                  </a:moveTo>
                  <a:lnTo>
                    <a:pt x="1" y="2108"/>
                  </a:lnTo>
                  <a:lnTo>
                    <a:pt x="476" y="2108"/>
                  </a:lnTo>
                  <a:lnTo>
                    <a:pt x="476" y="1054"/>
                  </a:lnTo>
                  <a:lnTo>
                    <a:pt x="952" y="511"/>
                  </a:lnTo>
                  <a:lnTo>
                    <a:pt x="3434" y="511"/>
                  </a:lnTo>
                  <a:lnTo>
                    <a:pt x="23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6"/>
            <p:cNvSpPr/>
            <p:nvPr/>
          </p:nvSpPr>
          <p:spPr>
            <a:xfrm>
              <a:off x="1494675" y="2939950"/>
              <a:ext cx="8525" cy="212750"/>
            </a:xfrm>
            <a:custGeom>
              <a:avLst/>
              <a:gdLst/>
              <a:ahLst/>
              <a:cxnLst/>
              <a:rect l="l" t="t" r="r" b="b"/>
              <a:pathLst>
                <a:path w="341" h="8510" extrusionOk="0">
                  <a:moveTo>
                    <a:pt x="0" y="0"/>
                  </a:moveTo>
                  <a:lnTo>
                    <a:pt x="0" y="8510"/>
                  </a:lnTo>
                  <a:lnTo>
                    <a:pt x="341" y="8510"/>
                  </a:lnTo>
                  <a:lnTo>
                    <a:pt x="3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6"/>
            <p:cNvSpPr/>
            <p:nvPr/>
          </p:nvSpPr>
          <p:spPr>
            <a:xfrm>
              <a:off x="1547350" y="2939950"/>
              <a:ext cx="8525" cy="212750"/>
            </a:xfrm>
            <a:custGeom>
              <a:avLst/>
              <a:gdLst/>
              <a:ahLst/>
              <a:cxnLst/>
              <a:rect l="l" t="t" r="r" b="b"/>
              <a:pathLst>
                <a:path w="341" h="8510" extrusionOk="0">
                  <a:moveTo>
                    <a:pt x="1" y="0"/>
                  </a:moveTo>
                  <a:lnTo>
                    <a:pt x="1" y="8510"/>
                  </a:lnTo>
                  <a:lnTo>
                    <a:pt x="341" y="8510"/>
                  </a:lnTo>
                  <a:lnTo>
                    <a:pt x="3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6"/>
            <p:cNvSpPr/>
            <p:nvPr/>
          </p:nvSpPr>
          <p:spPr>
            <a:xfrm>
              <a:off x="1922050" y="2897450"/>
              <a:ext cx="85825" cy="52700"/>
            </a:xfrm>
            <a:custGeom>
              <a:avLst/>
              <a:gdLst/>
              <a:ahLst/>
              <a:cxnLst/>
              <a:rect l="l" t="t" r="r" b="b"/>
              <a:pathLst>
                <a:path w="3433" h="2108" extrusionOk="0">
                  <a:moveTo>
                    <a:pt x="1125" y="1"/>
                  </a:moveTo>
                  <a:lnTo>
                    <a:pt x="1" y="511"/>
                  </a:lnTo>
                  <a:lnTo>
                    <a:pt x="2481" y="511"/>
                  </a:lnTo>
                  <a:lnTo>
                    <a:pt x="2957" y="1054"/>
                  </a:lnTo>
                  <a:lnTo>
                    <a:pt x="2957" y="2108"/>
                  </a:lnTo>
                  <a:lnTo>
                    <a:pt x="3433" y="2108"/>
                  </a:lnTo>
                  <a:lnTo>
                    <a:pt x="34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6"/>
            <p:cNvSpPr/>
            <p:nvPr/>
          </p:nvSpPr>
          <p:spPr>
            <a:xfrm>
              <a:off x="1930525" y="2939950"/>
              <a:ext cx="8525" cy="212750"/>
            </a:xfrm>
            <a:custGeom>
              <a:avLst/>
              <a:gdLst/>
              <a:ahLst/>
              <a:cxnLst/>
              <a:rect l="l" t="t" r="r" b="b"/>
              <a:pathLst>
                <a:path w="341" h="8510" extrusionOk="0">
                  <a:moveTo>
                    <a:pt x="1" y="0"/>
                  </a:moveTo>
                  <a:lnTo>
                    <a:pt x="1" y="8510"/>
                  </a:lnTo>
                  <a:lnTo>
                    <a:pt x="341" y="8510"/>
                  </a:lnTo>
                  <a:lnTo>
                    <a:pt x="3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6"/>
            <p:cNvSpPr/>
            <p:nvPr/>
          </p:nvSpPr>
          <p:spPr>
            <a:xfrm>
              <a:off x="1877875" y="2939950"/>
              <a:ext cx="8500" cy="212750"/>
            </a:xfrm>
            <a:custGeom>
              <a:avLst/>
              <a:gdLst/>
              <a:ahLst/>
              <a:cxnLst/>
              <a:rect l="l" t="t" r="r" b="b"/>
              <a:pathLst>
                <a:path w="340" h="8510" extrusionOk="0">
                  <a:moveTo>
                    <a:pt x="1" y="0"/>
                  </a:moveTo>
                  <a:lnTo>
                    <a:pt x="1" y="8510"/>
                  </a:lnTo>
                  <a:lnTo>
                    <a:pt x="340" y="8510"/>
                  </a:lnTo>
                  <a:lnTo>
                    <a:pt x="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6"/>
            <p:cNvSpPr/>
            <p:nvPr/>
          </p:nvSpPr>
          <p:spPr>
            <a:xfrm>
              <a:off x="1482375" y="2267025"/>
              <a:ext cx="469025" cy="672950"/>
            </a:xfrm>
            <a:custGeom>
              <a:avLst/>
              <a:gdLst/>
              <a:ahLst/>
              <a:cxnLst/>
              <a:rect l="l" t="t" r="r" b="b"/>
              <a:pathLst>
                <a:path w="18761" h="26918" extrusionOk="0">
                  <a:moveTo>
                    <a:pt x="9380" y="0"/>
                  </a:moveTo>
                  <a:lnTo>
                    <a:pt x="5658" y="1530"/>
                  </a:lnTo>
                  <a:lnTo>
                    <a:pt x="3364" y="4844"/>
                  </a:lnTo>
                  <a:lnTo>
                    <a:pt x="306" y="15957"/>
                  </a:lnTo>
                  <a:lnTo>
                    <a:pt x="0" y="26917"/>
                  </a:lnTo>
                  <a:lnTo>
                    <a:pt x="18760" y="26917"/>
                  </a:lnTo>
                  <a:lnTo>
                    <a:pt x="18453" y="15957"/>
                  </a:lnTo>
                  <a:lnTo>
                    <a:pt x="15395" y="4844"/>
                  </a:lnTo>
                  <a:lnTo>
                    <a:pt x="13101" y="1530"/>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6"/>
            <p:cNvSpPr/>
            <p:nvPr/>
          </p:nvSpPr>
          <p:spPr>
            <a:xfrm>
              <a:off x="1716875" y="2267025"/>
              <a:ext cx="234525" cy="672950"/>
            </a:xfrm>
            <a:custGeom>
              <a:avLst/>
              <a:gdLst/>
              <a:ahLst/>
              <a:cxnLst/>
              <a:rect l="l" t="t" r="r" b="b"/>
              <a:pathLst>
                <a:path w="9381" h="26918" extrusionOk="0">
                  <a:moveTo>
                    <a:pt x="0" y="0"/>
                  </a:moveTo>
                  <a:lnTo>
                    <a:pt x="0" y="26917"/>
                  </a:lnTo>
                  <a:lnTo>
                    <a:pt x="9380" y="26917"/>
                  </a:lnTo>
                  <a:lnTo>
                    <a:pt x="9073" y="15957"/>
                  </a:lnTo>
                  <a:lnTo>
                    <a:pt x="6015" y="4844"/>
                  </a:lnTo>
                  <a:lnTo>
                    <a:pt x="3721" y="153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6"/>
            <p:cNvSpPr/>
            <p:nvPr/>
          </p:nvSpPr>
          <p:spPr>
            <a:xfrm>
              <a:off x="1511675" y="2318000"/>
              <a:ext cx="121725" cy="621975"/>
            </a:xfrm>
            <a:custGeom>
              <a:avLst/>
              <a:gdLst/>
              <a:ahLst/>
              <a:cxnLst/>
              <a:rect l="l" t="t" r="r" b="b"/>
              <a:pathLst>
                <a:path w="4869" h="24879" extrusionOk="0">
                  <a:moveTo>
                    <a:pt x="4868" y="1"/>
                  </a:moveTo>
                  <a:lnTo>
                    <a:pt x="2982" y="2957"/>
                  </a:lnTo>
                  <a:lnTo>
                    <a:pt x="1" y="13868"/>
                  </a:lnTo>
                  <a:lnTo>
                    <a:pt x="1" y="24878"/>
                  </a:lnTo>
                  <a:lnTo>
                    <a:pt x="1008" y="24878"/>
                  </a:lnTo>
                  <a:lnTo>
                    <a:pt x="1008" y="13969"/>
                  </a:lnTo>
                  <a:lnTo>
                    <a:pt x="3390" y="3213"/>
                  </a:lnTo>
                  <a:lnTo>
                    <a:pt x="4868" y="1"/>
                  </a:lnTo>
                  <a:close/>
                </a:path>
              </a:pathLst>
            </a:custGeom>
            <a:solidFill>
              <a:srgbClr val="FA6E15">
                <a:alpha val="67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6"/>
            <p:cNvSpPr/>
            <p:nvPr/>
          </p:nvSpPr>
          <p:spPr>
            <a:xfrm>
              <a:off x="1800325" y="2318000"/>
              <a:ext cx="121750" cy="621975"/>
            </a:xfrm>
            <a:custGeom>
              <a:avLst/>
              <a:gdLst/>
              <a:ahLst/>
              <a:cxnLst/>
              <a:rect l="l" t="t" r="r" b="b"/>
              <a:pathLst>
                <a:path w="4870" h="24879" extrusionOk="0">
                  <a:moveTo>
                    <a:pt x="1" y="1"/>
                  </a:moveTo>
                  <a:lnTo>
                    <a:pt x="1479" y="3213"/>
                  </a:lnTo>
                  <a:lnTo>
                    <a:pt x="3863" y="13969"/>
                  </a:lnTo>
                  <a:lnTo>
                    <a:pt x="3863" y="24878"/>
                  </a:lnTo>
                  <a:lnTo>
                    <a:pt x="4870" y="24878"/>
                  </a:lnTo>
                  <a:lnTo>
                    <a:pt x="4870" y="13868"/>
                  </a:lnTo>
                  <a:lnTo>
                    <a:pt x="1887" y="2957"/>
                  </a:lnTo>
                  <a:lnTo>
                    <a:pt x="1" y="1"/>
                  </a:lnTo>
                  <a:close/>
                </a:path>
              </a:pathLst>
            </a:custGeom>
            <a:solidFill>
              <a:srgbClr val="FA6E15">
                <a:alpha val="67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6"/>
            <p:cNvSpPr/>
            <p:nvPr/>
          </p:nvSpPr>
          <p:spPr>
            <a:xfrm>
              <a:off x="1596425" y="2821400"/>
              <a:ext cx="240875" cy="331300"/>
            </a:xfrm>
            <a:custGeom>
              <a:avLst/>
              <a:gdLst/>
              <a:ahLst/>
              <a:cxnLst/>
              <a:rect l="l" t="t" r="r" b="b"/>
              <a:pathLst>
                <a:path w="9635" h="13252" extrusionOk="0">
                  <a:moveTo>
                    <a:pt x="0" y="1"/>
                  </a:moveTo>
                  <a:lnTo>
                    <a:pt x="0" y="13252"/>
                  </a:lnTo>
                  <a:lnTo>
                    <a:pt x="9635" y="13252"/>
                  </a:lnTo>
                  <a:lnTo>
                    <a:pt x="96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6"/>
            <p:cNvSpPr/>
            <p:nvPr/>
          </p:nvSpPr>
          <p:spPr>
            <a:xfrm>
              <a:off x="1635900" y="2875700"/>
              <a:ext cx="161925" cy="199675"/>
            </a:xfrm>
            <a:custGeom>
              <a:avLst/>
              <a:gdLst/>
              <a:ahLst/>
              <a:cxnLst/>
              <a:rect l="l" t="t" r="r" b="b"/>
              <a:pathLst>
                <a:path w="6477" h="7987" extrusionOk="0">
                  <a:moveTo>
                    <a:pt x="5457" y="1020"/>
                  </a:moveTo>
                  <a:lnTo>
                    <a:pt x="5457" y="6968"/>
                  </a:lnTo>
                  <a:lnTo>
                    <a:pt x="1020" y="6968"/>
                  </a:lnTo>
                  <a:lnTo>
                    <a:pt x="1020" y="1020"/>
                  </a:lnTo>
                  <a:close/>
                  <a:moveTo>
                    <a:pt x="1" y="1"/>
                  </a:moveTo>
                  <a:lnTo>
                    <a:pt x="1" y="7987"/>
                  </a:lnTo>
                  <a:lnTo>
                    <a:pt x="6477" y="7987"/>
                  </a:lnTo>
                  <a:lnTo>
                    <a:pt x="6477" y="1"/>
                  </a:lnTo>
                  <a:close/>
                </a:path>
              </a:pathLst>
            </a:custGeom>
            <a:solidFill>
              <a:srgbClr val="8F287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6"/>
            <p:cNvSpPr/>
            <p:nvPr/>
          </p:nvSpPr>
          <p:spPr>
            <a:xfrm>
              <a:off x="1681175" y="2364525"/>
              <a:ext cx="71400" cy="101350"/>
            </a:xfrm>
            <a:custGeom>
              <a:avLst/>
              <a:gdLst/>
              <a:ahLst/>
              <a:cxnLst/>
              <a:rect l="l" t="t" r="r" b="b"/>
              <a:pathLst>
                <a:path w="2856" h="4054" extrusionOk="0">
                  <a:moveTo>
                    <a:pt x="1428" y="0"/>
                  </a:moveTo>
                  <a:lnTo>
                    <a:pt x="1224" y="1275"/>
                  </a:lnTo>
                  <a:cubicBezTo>
                    <a:pt x="1099" y="1220"/>
                    <a:pt x="990" y="1197"/>
                    <a:pt x="895" y="1197"/>
                  </a:cubicBezTo>
                  <a:cubicBezTo>
                    <a:pt x="468" y="1197"/>
                    <a:pt x="331" y="1657"/>
                    <a:pt x="331" y="1657"/>
                  </a:cubicBezTo>
                  <a:lnTo>
                    <a:pt x="1249" y="1657"/>
                  </a:lnTo>
                  <a:lnTo>
                    <a:pt x="1121" y="2269"/>
                  </a:lnTo>
                  <a:cubicBezTo>
                    <a:pt x="951" y="2211"/>
                    <a:pt x="807" y="2186"/>
                    <a:pt x="685" y="2186"/>
                  </a:cubicBezTo>
                  <a:cubicBezTo>
                    <a:pt x="54" y="2186"/>
                    <a:pt x="0" y="2830"/>
                    <a:pt x="0" y="2830"/>
                  </a:cubicBezTo>
                  <a:lnTo>
                    <a:pt x="1121" y="2830"/>
                  </a:lnTo>
                  <a:lnTo>
                    <a:pt x="816" y="4054"/>
                  </a:lnTo>
                  <a:lnTo>
                    <a:pt x="2039" y="4054"/>
                  </a:lnTo>
                  <a:lnTo>
                    <a:pt x="1734" y="2830"/>
                  </a:lnTo>
                  <a:lnTo>
                    <a:pt x="2855" y="2830"/>
                  </a:lnTo>
                  <a:cubicBezTo>
                    <a:pt x="2855" y="2830"/>
                    <a:pt x="2801" y="2186"/>
                    <a:pt x="2171" y="2186"/>
                  </a:cubicBezTo>
                  <a:cubicBezTo>
                    <a:pt x="2048" y="2186"/>
                    <a:pt x="1904" y="2211"/>
                    <a:pt x="1734" y="2269"/>
                  </a:cubicBezTo>
                  <a:lnTo>
                    <a:pt x="1606" y="1657"/>
                  </a:lnTo>
                  <a:lnTo>
                    <a:pt x="2524" y="1657"/>
                  </a:lnTo>
                  <a:cubicBezTo>
                    <a:pt x="2524" y="1657"/>
                    <a:pt x="2387" y="1197"/>
                    <a:pt x="1960" y="1197"/>
                  </a:cubicBezTo>
                  <a:cubicBezTo>
                    <a:pt x="1866" y="1197"/>
                    <a:pt x="1757" y="1220"/>
                    <a:pt x="1632" y="1275"/>
                  </a:cubicBezTo>
                  <a:lnTo>
                    <a:pt x="1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6"/>
            <p:cNvSpPr/>
            <p:nvPr/>
          </p:nvSpPr>
          <p:spPr>
            <a:xfrm>
              <a:off x="1598000" y="2693350"/>
              <a:ext cx="237725" cy="3525"/>
            </a:xfrm>
            <a:custGeom>
              <a:avLst/>
              <a:gdLst/>
              <a:ahLst/>
              <a:cxnLst/>
              <a:rect l="l" t="t" r="r" b="b"/>
              <a:pathLst>
                <a:path w="9509" h="141" extrusionOk="0">
                  <a:moveTo>
                    <a:pt x="1" y="1"/>
                  </a:moveTo>
                  <a:lnTo>
                    <a:pt x="1" y="141"/>
                  </a:lnTo>
                  <a:lnTo>
                    <a:pt x="9509" y="141"/>
                  </a:lnTo>
                  <a:lnTo>
                    <a:pt x="9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6"/>
            <p:cNvSpPr/>
            <p:nvPr/>
          </p:nvSpPr>
          <p:spPr>
            <a:xfrm>
              <a:off x="1386150" y="3152675"/>
              <a:ext cx="661450" cy="28900"/>
            </a:xfrm>
            <a:custGeom>
              <a:avLst/>
              <a:gdLst/>
              <a:ahLst/>
              <a:cxnLst/>
              <a:rect l="l" t="t" r="r" b="b"/>
              <a:pathLst>
                <a:path w="26458" h="1156" extrusionOk="0">
                  <a:moveTo>
                    <a:pt x="0" y="1"/>
                  </a:moveTo>
                  <a:lnTo>
                    <a:pt x="0" y="1156"/>
                  </a:lnTo>
                  <a:lnTo>
                    <a:pt x="26458" y="1156"/>
                  </a:lnTo>
                  <a:lnTo>
                    <a:pt x="264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6"/>
            <p:cNvSpPr/>
            <p:nvPr/>
          </p:nvSpPr>
          <p:spPr>
            <a:xfrm>
              <a:off x="1693550" y="2498125"/>
              <a:ext cx="46625" cy="46625"/>
            </a:xfrm>
            <a:custGeom>
              <a:avLst/>
              <a:gdLst/>
              <a:ahLst/>
              <a:cxnLst/>
              <a:rect l="l" t="t" r="r" b="b"/>
              <a:pathLst>
                <a:path w="1865" h="1865" extrusionOk="0">
                  <a:moveTo>
                    <a:pt x="933" y="1"/>
                  </a:moveTo>
                  <a:cubicBezTo>
                    <a:pt x="419" y="1"/>
                    <a:pt x="1" y="418"/>
                    <a:pt x="1" y="932"/>
                  </a:cubicBezTo>
                  <a:cubicBezTo>
                    <a:pt x="1" y="1448"/>
                    <a:pt x="419" y="1865"/>
                    <a:pt x="933" y="1865"/>
                  </a:cubicBezTo>
                  <a:cubicBezTo>
                    <a:pt x="1448" y="1865"/>
                    <a:pt x="1864" y="1448"/>
                    <a:pt x="1864" y="932"/>
                  </a:cubicBezTo>
                  <a:cubicBezTo>
                    <a:pt x="1864" y="418"/>
                    <a:pt x="1448" y="1"/>
                    <a:pt x="9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6"/>
            <p:cNvSpPr/>
            <p:nvPr/>
          </p:nvSpPr>
          <p:spPr>
            <a:xfrm>
              <a:off x="1698675" y="2503225"/>
              <a:ext cx="36425" cy="36425"/>
            </a:xfrm>
            <a:custGeom>
              <a:avLst/>
              <a:gdLst/>
              <a:ahLst/>
              <a:cxnLst/>
              <a:rect l="l" t="t" r="r" b="b"/>
              <a:pathLst>
                <a:path w="1457" h="1457" extrusionOk="0">
                  <a:moveTo>
                    <a:pt x="728" y="0"/>
                  </a:moveTo>
                  <a:cubicBezTo>
                    <a:pt x="326" y="0"/>
                    <a:pt x="0" y="327"/>
                    <a:pt x="0" y="728"/>
                  </a:cubicBezTo>
                  <a:cubicBezTo>
                    <a:pt x="0" y="1131"/>
                    <a:pt x="326" y="1456"/>
                    <a:pt x="728" y="1456"/>
                  </a:cubicBezTo>
                  <a:cubicBezTo>
                    <a:pt x="1129" y="1456"/>
                    <a:pt x="1456" y="1131"/>
                    <a:pt x="1456" y="728"/>
                  </a:cubicBezTo>
                  <a:cubicBezTo>
                    <a:pt x="1456" y="327"/>
                    <a:pt x="1129" y="0"/>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6"/>
            <p:cNvSpPr/>
            <p:nvPr/>
          </p:nvSpPr>
          <p:spPr>
            <a:xfrm>
              <a:off x="1614900" y="2064400"/>
              <a:ext cx="203925" cy="245350"/>
            </a:xfrm>
            <a:custGeom>
              <a:avLst/>
              <a:gdLst/>
              <a:ahLst/>
              <a:cxnLst/>
              <a:rect l="l" t="t" r="r" b="b"/>
              <a:pathLst>
                <a:path w="8157" h="9814" extrusionOk="0">
                  <a:moveTo>
                    <a:pt x="4079" y="0"/>
                  </a:moveTo>
                  <a:lnTo>
                    <a:pt x="3824" y="2804"/>
                  </a:lnTo>
                  <a:lnTo>
                    <a:pt x="3492" y="2804"/>
                  </a:lnTo>
                  <a:lnTo>
                    <a:pt x="3492" y="3390"/>
                  </a:lnTo>
                  <a:lnTo>
                    <a:pt x="3875" y="3645"/>
                  </a:lnTo>
                  <a:lnTo>
                    <a:pt x="3008" y="4792"/>
                  </a:lnTo>
                  <a:lnTo>
                    <a:pt x="3697" y="5709"/>
                  </a:lnTo>
                  <a:lnTo>
                    <a:pt x="3212" y="6245"/>
                  </a:lnTo>
                  <a:lnTo>
                    <a:pt x="3212" y="7749"/>
                  </a:lnTo>
                  <a:lnTo>
                    <a:pt x="1760" y="8233"/>
                  </a:lnTo>
                  <a:lnTo>
                    <a:pt x="0" y="9635"/>
                  </a:lnTo>
                  <a:lnTo>
                    <a:pt x="234" y="9814"/>
                  </a:lnTo>
                  <a:lnTo>
                    <a:pt x="7923" y="9814"/>
                  </a:lnTo>
                  <a:lnTo>
                    <a:pt x="8157" y="9635"/>
                  </a:lnTo>
                  <a:lnTo>
                    <a:pt x="6399" y="8233"/>
                  </a:lnTo>
                  <a:lnTo>
                    <a:pt x="4945" y="7749"/>
                  </a:lnTo>
                  <a:lnTo>
                    <a:pt x="4945" y="6245"/>
                  </a:lnTo>
                  <a:lnTo>
                    <a:pt x="4461" y="5709"/>
                  </a:lnTo>
                  <a:lnTo>
                    <a:pt x="5149" y="4792"/>
                  </a:lnTo>
                  <a:lnTo>
                    <a:pt x="4283" y="3645"/>
                  </a:lnTo>
                  <a:lnTo>
                    <a:pt x="4665" y="3390"/>
                  </a:lnTo>
                  <a:lnTo>
                    <a:pt x="4665" y="2804"/>
                  </a:lnTo>
                  <a:lnTo>
                    <a:pt x="4334" y="2804"/>
                  </a:lnTo>
                  <a:lnTo>
                    <a:pt x="4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6"/>
            <p:cNvSpPr/>
            <p:nvPr/>
          </p:nvSpPr>
          <p:spPr>
            <a:xfrm>
              <a:off x="1614900" y="2305250"/>
              <a:ext cx="203925" cy="4500"/>
            </a:xfrm>
            <a:custGeom>
              <a:avLst/>
              <a:gdLst/>
              <a:ahLst/>
              <a:cxnLst/>
              <a:rect l="l" t="t" r="r" b="b"/>
              <a:pathLst>
                <a:path w="8157" h="180" extrusionOk="0">
                  <a:moveTo>
                    <a:pt x="0" y="1"/>
                  </a:moveTo>
                  <a:lnTo>
                    <a:pt x="234" y="180"/>
                  </a:lnTo>
                  <a:lnTo>
                    <a:pt x="7923" y="180"/>
                  </a:lnTo>
                  <a:lnTo>
                    <a:pt x="8157" y="1"/>
                  </a:lnTo>
                  <a:close/>
                </a:path>
              </a:pathLst>
            </a:custGeom>
            <a:solidFill>
              <a:srgbClr val="FA6E15">
                <a:alpha val="67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6"/>
            <p:cNvSpPr/>
            <p:nvPr/>
          </p:nvSpPr>
          <p:spPr>
            <a:xfrm>
              <a:off x="1690075" y="2184200"/>
              <a:ext cx="53575" cy="22950"/>
            </a:xfrm>
            <a:custGeom>
              <a:avLst/>
              <a:gdLst/>
              <a:ahLst/>
              <a:cxnLst/>
              <a:rect l="l" t="t" r="r" b="b"/>
              <a:pathLst>
                <a:path w="2143" h="918" extrusionOk="0">
                  <a:moveTo>
                    <a:pt x="1" y="0"/>
                  </a:moveTo>
                  <a:lnTo>
                    <a:pt x="690" y="917"/>
                  </a:lnTo>
                  <a:lnTo>
                    <a:pt x="1454" y="917"/>
                  </a:lnTo>
                  <a:lnTo>
                    <a:pt x="2142" y="0"/>
                  </a:lnTo>
                  <a:close/>
                </a:path>
              </a:pathLst>
            </a:custGeom>
            <a:solidFill>
              <a:srgbClr val="FA6E15">
                <a:alpha val="67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6"/>
            <p:cNvSpPr/>
            <p:nvPr/>
          </p:nvSpPr>
          <p:spPr>
            <a:xfrm>
              <a:off x="1702200" y="2149125"/>
              <a:ext cx="29325" cy="6425"/>
            </a:xfrm>
            <a:custGeom>
              <a:avLst/>
              <a:gdLst/>
              <a:ahLst/>
              <a:cxnLst/>
              <a:rect l="l" t="t" r="r" b="b"/>
              <a:pathLst>
                <a:path w="1173" h="257" extrusionOk="0">
                  <a:moveTo>
                    <a:pt x="0" y="1"/>
                  </a:moveTo>
                  <a:lnTo>
                    <a:pt x="383" y="256"/>
                  </a:lnTo>
                  <a:lnTo>
                    <a:pt x="791" y="256"/>
                  </a:lnTo>
                  <a:lnTo>
                    <a:pt x="1173" y="1"/>
                  </a:lnTo>
                  <a:close/>
                </a:path>
              </a:pathLst>
            </a:custGeom>
            <a:solidFill>
              <a:srgbClr val="FA6E15">
                <a:alpha val="67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6"/>
            <p:cNvSpPr/>
            <p:nvPr/>
          </p:nvSpPr>
          <p:spPr>
            <a:xfrm>
              <a:off x="1517725" y="2939950"/>
              <a:ext cx="19150" cy="212750"/>
            </a:xfrm>
            <a:custGeom>
              <a:avLst/>
              <a:gdLst/>
              <a:ahLst/>
              <a:cxnLst/>
              <a:rect l="l" t="t" r="r" b="b"/>
              <a:pathLst>
                <a:path w="766" h="8510" extrusionOk="0">
                  <a:moveTo>
                    <a:pt x="1" y="0"/>
                  </a:moveTo>
                  <a:lnTo>
                    <a:pt x="1" y="1135"/>
                  </a:lnTo>
                  <a:cubicBezTo>
                    <a:pt x="1" y="1135"/>
                    <a:pt x="179" y="1167"/>
                    <a:pt x="179" y="1492"/>
                  </a:cubicBezTo>
                  <a:lnTo>
                    <a:pt x="179" y="7018"/>
                  </a:lnTo>
                  <a:cubicBezTo>
                    <a:pt x="179" y="7343"/>
                    <a:pt x="1" y="7375"/>
                    <a:pt x="1" y="7375"/>
                  </a:cubicBezTo>
                  <a:lnTo>
                    <a:pt x="1" y="8510"/>
                  </a:lnTo>
                  <a:lnTo>
                    <a:pt x="766" y="8510"/>
                  </a:lnTo>
                  <a:lnTo>
                    <a:pt x="766" y="7375"/>
                  </a:lnTo>
                  <a:cubicBezTo>
                    <a:pt x="766" y="7375"/>
                    <a:pt x="587" y="7343"/>
                    <a:pt x="587" y="7018"/>
                  </a:cubicBezTo>
                  <a:lnTo>
                    <a:pt x="587" y="1492"/>
                  </a:lnTo>
                  <a:cubicBezTo>
                    <a:pt x="587" y="1167"/>
                    <a:pt x="766" y="1135"/>
                    <a:pt x="766" y="1135"/>
                  </a:cubicBezTo>
                  <a:lnTo>
                    <a:pt x="7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6"/>
            <p:cNvSpPr/>
            <p:nvPr/>
          </p:nvSpPr>
          <p:spPr>
            <a:xfrm>
              <a:off x="1567100" y="2939950"/>
              <a:ext cx="19150" cy="212750"/>
            </a:xfrm>
            <a:custGeom>
              <a:avLst/>
              <a:gdLst/>
              <a:ahLst/>
              <a:cxnLst/>
              <a:rect l="l" t="t" r="r" b="b"/>
              <a:pathLst>
                <a:path w="766" h="8510" extrusionOk="0">
                  <a:moveTo>
                    <a:pt x="1" y="0"/>
                  </a:moveTo>
                  <a:lnTo>
                    <a:pt x="1" y="1135"/>
                  </a:lnTo>
                  <a:cubicBezTo>
                    <a:pt x="1" y="1135"/>
                    <a:pt x="180" y="1167"/>
                    <a:pt x="180" y="1492"/>
                  </a:cubicBezTo>
                  <a:lnTo>
                    <a:pt x="180" y="7018"/>
                  </a:lnTo>
                  <a:cubicBezTo>
                    <a:pt x="180" y="7343"/>
                    <a:pt x="1" y="7375"/>
                    <a:pt x="1" y="7375"/>
                  </a:cubicBezTo>
                  <a:lnTo>
                    <a:pt x="1" y="8510"/>
                  </a:lnTo>
                  <a:lnTo>
                    <a:pt x="765" y="8510"/>
                  </a:lnTo>
                  <a:lnTo>
                    <a:pt x="765" y="7375"/>
                  </a:lnTo>
                  <a:cubicBezTo>
                    <a:pt x="765" y="7375"/>
                    <a:pt x="588" y="7343"/>
                    <a:pt x="588" y="7018"/>
                  </a:cubicBezTo>
                  <a:lnTo>
                    <a:pt x="588" y="1492"/>
                  </a:lnTo>
                  <a:cubicBezTo>
                    <a:pt x="588" y="1167"/>
                    <a:pt x="765" y="1135"/>
                    <a:pt x="765" y="1135"/>
                  </a:cubicBezTo>
                  <a:lnTo>
                    <a:pt x="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6"/>
            <p:cNvSpPr/>
            <p:nvPr/>
          </p:nvSpPr>
          <p:spPr>
            <a:xfrm>
              <a:off x="1614250" y="2939950"/>
              <a:ext cx="19150" cy="212750"/>
            </a:xfrm>
            <a:custGeom>
              <a:avLst/>
              <a:gdLst/>
              <a:ahLst/>
              <a:cxnLst/>
              <a:rect l="l" t="t" r="r" b="b"/>
              <a:pathLst>
                <a:path w="766" h="8510" extrusionOk="0">
                  <a:moveTo>
                    <a:pt x="1" y="0"/>
                  </a:moveTo>
                  <a:lnTo>
                    <a:pt x="1" y="1135"/>
                  </a:lnTo>
                  <a:cubicBezTo>
                    <a:pt x="1" y="1135"/>
                    <a:pt x="180" y="1167"/>
                    <a:pt x="180" y="1492"/>
                  </a:cubicBezTo>
                  <a:lnTo>
                    <a:pt x="180" y="7018"/>
                  </a:lnTo>
                  <a:cubicBezTo>
                    <a:pt x="180" y="7343"/>
                    <a:pt x="1" y="7375"/>
                    <a:pt x="1" y="7375"/>
                  </a:cubicBezTo>
                  <a:lnTo>
                    <a:pt x="1" y="8510"/>
                  </a:lnTo>
                  <a:lnTo>
                    <a:pt x="765" y="8510"/>
                  </a:lnTo>
                  <a:lnTo>
                    <a:pt x="765" y="7375"/>
                  </a:lnTo>
                  <a:cubicBezTo>
                    <a:pt x="765" y="7375"/>
                    <a:pt x="588" y="7343"/>
                    <a:pt x="588" y="7018"/>
                  </a:cubicBezTo>
                  <a:lnTo>
                    <a:pt x="588" y="1492"/>
                  </a:lnTo>
                  <a:cubicBezTo>
                    <a:pt x="588" y="1167"/>
                    <a:pt x="765" y="1135"/>
                    <a:pt x="765" y="1135"/>
                  </a:cubicBezTo>
                  <a:lnTo>
                    <a:pt x="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6"/>
            <p:cNvSpPr/>
            <p:nvPr/>
          </p:nvSpPr>
          <p:spPr>
            <a:xfrm>
              <a:off x="1896875" y="2939950"/>
              <a:ext cx="19150" cy="212750"/>
            </a:xfrm>
            <a:custGeom>
              <a:avLst/>
              <a:gdLst/>
              <a:ahLst/>
              <a:cxnLst/>
              <a:rect l="l" t="t" r="r" b="b"/>
              <a:pathLst>
                <a:path w="766" h="8510" extrusionOk="0">
                  <a:moveTo>
                    <a:pt x="1" y="0"/>
                  </a:moveTo>
                  <a:lnTo>
                    <a:pt x="1" y="1135"/>
                  </a:lnTo>
                  <a:cubicBezTo>
                    <a:pt x="1" y="1135"/>
                    <a:pt x="179" y="1167"/>
                    <a:pt x="179" y="1492"/>
                  </a:cubicBezTo>
                  <a:lnTo>
                    <a:pt x="179" y="7018"/>
                  </a:lnTo>
                  <a:cubicBezTo>
                    <a:pt x="179" y="7343"/>
                    <a:pt x="1" y="7375"/>
                    <a:pt x="1" y="7375"/>
                  </a:cubicBezTo>
                  <a:lnTo>
                    <a:pt x="1" y="8510"/>
                  </a:lnTo>
                  <a:lnTo>
                    <a:pt x="765" y="8510"/>
                  </a:lnTo>
                  <a:lnTo>
                    <a:pt x="765" y="7375"/>
                  </a:lnTo>
                  <a:cubicBezTo>
                    <a:pt x="765" y="7375"/>
                    <a:pt x="586" y="7343"/>
                    <a:pt x="586" y="7018"/>
                  </a:cubicBezTo>
                  <a:lnTo>
                    <a:pt x="586" y="4165"/>
                  </a:lnTo>
                  <a:lnTo>
                    <a:pt x="586" y="1492"/>
                  </a:lnTo>
                  <a:cubicBezTo>
                    <a:pt x="586" y="1167"/>
                    <a:pt x="765" y="1135"/>
                    <a:pt x="765" y="1135"/>
                  </a:cubicBezTo>
                  <a:lnTo>
                    <a:pt x="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6"/>
            <p:cNvSpPr/>
            <p:nvPr/>
          </p:nvSpPr>
          <p:spPr>
            <a:xfrm>
              <a:off x="1847475" y="2939950"/>
              <a:ext cx="19150" cy="212750"/>
            </a:xfrm>
            <a:custGeom>
              <a:avLst/>
              <a:gdLst/>
              <a:ahLst/>
              <a:cxnLst/>
              <a:rect l="l" t="t" r="r" b="b"/>
              <a:pathLst>
                <a:path w="766" h="8510" extrusionOk="0">
                  <a:moveTo>
                    <a:pt x="1" y="0"/>
                  </a:moveTo>
                  <a:lnTo>
                    <a:pt x="1" y="1135"/>
                  </a:lnTo>
                  <a:cubicBezTo>
                    <a:pt x="1" y="1135"/>
                    <a:pt x="180" y="1167"/>
                    <a:pt x="180" y="1492"/>
                  </a:cubicBezTo>
                  <a:lnTo>
                    <a:pt x="180" y="7018"/>
                  </a:lnTo>
                  <a:cubicBezTo>
                    <a:pt x="180" y="7343"/>
                    <a:pt x="1" y="7375"/>
                    <a:pt x="1" y="7375"/>
                  </a:cubicBezTo>
                  <a:lnTo>
                    <a:pt x="1" y="8510"/>
                  </a:lnTo>
                  <a:lnTo>
                    <a:pt x="765" y="8510"/>
                  </a:lnTo>
                  <a:lnTo>
                    <a:pt x="765" y="7375"/>
                  </a:lnTo>
                  <a:cubicBezTo>
                    <a:pt x="765" y="7375"/>
                    <a:pt x="588" y="7343"/>
                    <a:pt x="588" y="7018"/>
                  </a:cubicBezTo>
                  <a:lnTo>
                    <a:pt x="588" y="1492"/>
                  </a:lnTo>
                  <a:cubicBezTo>
                    <a:pt x="588" y="1167"/>
                    <a:pt x="765" y="1135"/>
                    <a:pt x="765" y="1135"/>
                  </a:cubicBezTo>
                  <a:lnTo>
                    <a:pt x="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6"/>
            <p:cNvSpPr/>
            <p:nvPr/>
          </p:nvSpPr>
          <p:spPr>
            <a:xfrm>
              <a:off x="1800325" y="2939950"/>
              <a:ext cx="19150" cy="212750"/>
            </a:xfrm>
            <a:custGeom>
              <a:avLst/>
              <a:gdLst/>
              <a:ahLst/>
              <a:cxnLst/>
              <a:rect l="l" t="t" r="r" b="b"/>
              <a:pathLst>
                <a:path w="766" h="8510" extrusionOk="0">
                  <a:moveTo>
                    <a:pt x="1" y="0"/>
                  </a:moveTo>
                  <a:lnTo>
                    <a:pt x="1" y="1135"/>
                  </a:lnTo>
                  <a:cubicBezTo>
                    <a:pt x="1" y="1135"/>
                    <a:pt x="180" y="1167"/>
                    <a:pt x="180" y="1492"/>
                  </a:cubicBezTo>
                  <a:lnTo>
                    <a:pt x="180" y="7018"/>
                  </a:lnTo>
                  <a:cubicBezTo>
                    <a:pt x="180" y="7343"/>
                    <a:pt x="1" y="7375"/>
                    <a:pt x="1" y="7375"/>
                  </a:cubicBezTo>
                  <a:lnTo>
                    <a:pt x="1" y="8510"/>
                  </a:lnTo>
                  <a:lnTo>
                    <a:pt x="765" y="8510"/>
                  </a:lnTo>
                  <a:lnTo>
                    <a:pt x="765" y="7375"/>
                  </a:lnTo>
                  <a:cubicBezTo>
                    <a:pt x="765" y="7375"/>
                    <a:pt x="588" y="7343"/>
                    <a:pt x="588" y="7018"/>
                  </a:cubicBezTo>
                  <a:lnTo>
                    <a:pt x="588" y="1492"/>
                  </a:lnTo>
                  <a:cubicBezTo>
                    <a:pt x="588" y="1167"/>
                    <a:pt x="765" y="1135"/>
                    <a:pt x="765" y="1135"/>
                  </a:cubicBezTo>
                  <a:lnTo>
                    <a:pt x="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6"/>
            <p:cNvSpPr/>
            <p:nvPr/>
          </p:nvSpPr>
          <p:spPr>
            <a:xfrm>
              <a:off x="1511675" y="2702900"/>
              <a:ext cx="410400" cy="237075"/>
            </a:xfrm>
            <a:custGeom>
              <a:avLst/>
              <a:gdLst/>
              <a:ahLst/>
              <a:cxnLst/>
              <a:rect l="l" t="t" r="r" b="b"/>
              <a:pathLst>
                <a:path w="16416" h="9483" extrusionOk="0">
                  <a:moveTo>
                    <a:pt x="3212" y="1"/>
                  </a:moveTo>
                  <a:lnTo>
                    <a:pt x="1" y="9482"/>
                  </a:lnTo>
                  <a:lnTo>
                    <a:pt x="5353" y="9482"/>
                  </a:lnTo>
                  <a:cubicBezTo>
                    <a:pt x="5353" y="9482"/>
                    <a:pt x="6067" y="5659"/>
                    <a:pt x="8208" y="5659"/>
                  </a:cubicBezTo>
                  <a:cubicBezTo>
                    <a:pt x="10349" y="5659"/>
                    <a:pt x="11062" y="9482"/>
                    <a:pt x="11062" y="9482"/>
                  </a:cubicBezTo>
                  <a:lnTo>
                    <a:pt x="16416" y="9482"/>
                  </a:lnTo>
                  <a:lnTo>
                    <a:pt x="13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6"/>
            <p:cNvSpPr/>
            <p:nvPr/>
          </p:nvSpPr>
          <p:spPr>
            <a:xfrm>
              <a:off x="1596425" y="2683800"/>
              <a:ext cx="240875" cy="9575"/>
            </a:xfrm>
            <a:custGeom>
              <a:avLst/>
              <a:gdLst/>
              <a:ahLst/>
              <a:cxnLst/>
              <a:rect l="l" t="t" r="r" b="b"/>
              <a:pathLst>
                <a:path w="9635" h="383" extrusionOk="0">
                  <a:moveTo>
                    <a:pt x="0" y="0"/>
                  </a:moveTo>
                  <a:lnTo>
                    <a:pt x="0" y="383"/>
                  </a:lnTo>
                  <a:lnTo>
                    <a:pt x="9635" y="383"/>
                  </a:lnTo>
                  <a:lnTo>
                    <a:pt x="9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6"/>
            <p:cNvSpPr/>
            <p:nvPr/>
          </p:nvSpPr>
          <p:spPr>
            <a:xfrm>
              <a:off x="1596425" y="2696850"/>
              <a:ext cx="240900" cy="42700"/>
            </a:xfrm>
            <a:custGeom>
              <a:avLst/>
              <a:gdLst/>
              <a:ahLst/>
              <a:cxnLst/>
              <a:rect l="l" t="t" r="r" b="b"/>
              <a:pathLst>
                <a:path w="9636" h="1708" extrusionOk="0">
                  <a:moveTo>
                    <a:pt x="0" y="1"/>
                  </a:moveTo>
                  <a:lnTo>
                    <a:pt x="0" y="1105"/>
                  </a:lnTo>
                  <a:cubicBezTo>
                    <a:pt x="0" y="1439"/>
                    <a:pt x="270" y="1708"/>
                    <a:pt x="603" y="1708"/>
                  </a:cubicBezTo>
                  <a:cubicBezTo>
                    <a:pt x="935" y="1708"/>
                    <a:pt x="1205" y="1439"/>
                    <a:pt x="1205" y="1105"/>
                  </a:cubicBezTo>
                  <a:cubicBezTo>
                    <a:pt x="1205" y="1439"/>
                    <a:pt x="1474" y="1708"/>
                    <a:pt x="1807" y="1708"/>
                  </a:cubicBezTo>
                  <a:cubicBezTo>
                    <a:pt x="2140" y="1708"/>
                    <a:pt x="2409" y="1439"/>
                    <a:pt x="2409" y="1105"/>
                  </a:cubicBezTo>
                  <a:cubicBezTo>
                    <a:pt x="2409" y="1439"/>
                    <a:pt x="2679" y="1708"/>
                    <a:pt x="3011" y="1708"/>
                  </a:cubicBezTo>
                  <a:cubicBezTo>
                    <a:pt x="3344" y="1708"/>
                    <a:pt x="3613" y="1439"/>
                    <a:pt x="3613" y="1105"/>
                  </a:cubicBezTo>
                  <a:cubicBezTo>
                    <a:pt x="3613" y="1439"/>
                    <a:pt x="3883" y="1708"/>
                    <a:pt x="4216" y="1708"/>
                  </a:cubicBezTo>
                  <a:cubicBezTo>
                    <a:pt x="4548" y="1708"/>
                    <a:pt x="4818" y="1439"/>
                    <a:pt x="4818" y="1105"/>
                  </a:cubicBezTo>
                  <a:cubicBezTo>
                    <a:pt x="4818" y="1439"/>
                    <a:pt x="5088" y="1708"/>
                    <a:pt x="5421" y="1708"/>
                  </a:cubicBezTo>
                  <a:cubicBezTo>
                    <a:pt x="5753" y="1708"/>
                    <a:pt x="6023" y="1439"/>
                    <a:pt x="6023" y="1105"/>
                  </a:cubicBezTo>
                  <a:cubicBezTo>
                    <a:pt x="6023" y="1439"/>
                    <a:pt x="6292" y="1708"/>
                    <a:pt x="6625" y="1708"/>
                  </a:cubicBezTo>
                  <a:cubicBezTo>
                    <a:pt x="6958" y="1708"/>
                    <a:pt x="7227" y="1439"/>
                    <a:pt x="7227" y="1105"/>
                  </a:cubicBezTo>
                  <a:cubicBezTo>
                    <a:pt x="7227" y="1439"/>
                    <a:pt x="7497" y="1708"/>
                    <a:pt x="7829" y="1708"/>
                  </a:cubicBezTo>
                  <a:cubicBezTo>
                    <a:pt x="8162" y="1708"/>
                    <a:pt x="8431" y="1439"/>
                    <a:pt x="8431" y="1105"/>
                  </a:cubicBezTo>
                  <a:cubicBezTo>
                    <a:pt x="8431" y="1439"/>
                    <a:pt x="8701" y="1708"/>
                    <a:pt x="9034" y="1708"/>
                  </a:cubicBezTo>
                  <a:cubicBezTo>
                    <a:pt x="9366" y="1708"/>
                    <a:pt x="9636" y="1439"/>
                    <a:pt x="9636" y="1105"/>
                  </a:cubicBezTo>
                  <a:lnTo>
                    <a:pt x="9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6"/>
            <p:cNvSpPr/>
            <p:nvPr/>
          </p:nvSpPr>
          <p:spPr>
            <a:xfrm>
              <a:off x="1672050" y="2580950"/>
              <a:ext cx="89625" cy="102850"/>
            </a:xfrm>
            <a:custGeom>
              <a:avLst/>
              <a:gdLst/>
              <a:ahLst/>
              <a:cxnLst/>
              <a:rect l="l" t="t" r="r" b="b"/>
              <a:pathLst>
                <a:path w="3585" h="4114" extrusionOk="0">
                  <a:moveTo>
                    <a:pt x="1793" y="0"/>
                  </a:moveTo>
                  <a:cubicBezTo>
                    <a:pt x="1764" y="0"/>
                    <a:pt x="135" y="2113"/>
                    <a:pt x="59" y="3187"/>
                  </a:cubicBezTo>
                  <a:cubicBezTo>
                    <a:pt x="1" y="4016"/>
                    <a:pt x="1048" y="4113"/>
                    <a:pt x="1543" y="4113"/>
                  </a:cubicBezTo>
                  <a:cubicBezTo>
                    <a:pt x="1694" y="4113"/>
                    <a:pt x="1793" y="4104"/>
                    <a:pt x="1793" y="4104"/>
                  </a:cubicBezTo>
                  <a:cubicBezTo>
                    <a:pt x="1793" y="4104"/>
                    <a:pt x="1892" y="4113"/>
                    <a:pt x="2044" y="4113"/>
                  </a:cubicBezTo>
                  <a:cubicBezTo>
                    <a:pt x="2537" y="4113"/>
                    <a:pt x="3585" y="4016"/>
                    <a:pt x="3526" y="3187"/>
                  </a:cubicBezTo>
                  <a:cubicBezTo>
                    <a:pt x="3450" y="2113"/>
                    <a:pt x="1823" y="0"/>
                    <a:pt x="1794" y="0"/>
                  </a:cubicBezTo>
                  <a:cubicBezTo>
                    <a:pt x="1793" y="0"/>
                    <a:pt x="1793" y="1"/>
                    <a:pt x="1793" y="1"/>
                  </a:cubicBezTo>
                  <a:cubicBezTo>
                    <a:pt x="1793" y="1"/>
                    <a:pt x="1793" y="0"/>
                    <a:pt x="1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6"/>
            <p:cNvSpPr/>
            <p:nvPr/>
          </p:nvSpPr>
          <p:spPr>
            <a:xfrm>
              <a:off x="1517400" y="2943650"/>
              <a:ext cx="19775" cy="31900"/>
            </a:xfrm>
            <a:custGeom>
              <a:avLst/>
              <a:gdLst/>
              <a:ahLst/>
              <a:cxnLst/>
              <a:rect l="l" t="t" r="r" b="b"/>
              <a:pathLst>
                <a:path w="791" h="1276" extrusionOk="0">
                  <a:moveTo>
                    <a:pt x="396" y="1"/>
                  </a:moveTo>
                  <a:cubicBezTo>
                    <a:pt x="177" y="1"/>
                    <a:pt x="1" y="178"/>
                    <a:pt x="1" y="397"/>
                  </a:cubicBezTo>
                  <a:cubicBezTo>
                    <a:pt x="1" y="614"/>
                    <a:pt x="177" y="1276"/>
                    <a:pt x="396" y="1276"/>
                  </a:cubicBezTo>
                  <a:cubicBezTo>
                    <a:pt x="614" y="1276"/>
                    <a:pt x="791" y="614"/>
                    <a:pt x="791" y="397"/>
                  </a:cubicBezTo>
                  <a:cubicBezTo>
                    <a:pt x="791" y="178"/>
                    <a:pt x="614"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6"/>
            <p:cNvSpPr/>
            <p:nvPr/>
          </p:nvSpPr>
          <p:spPr>
            <a:xfrm>
              <a:off x="1547350" y="2943650"/>
              <a:ext cx="19775" cy="31900"/>
            </a:xfrm>
            <a:custGeom>
              <a:avLst/>
              <a:gdLst/>
              <a:ahLst/>
              <a:cxnLst/>
              <a:rect l="l" t="t" r="r" b="b"/>
              <a:pathLst>
                <a:path w="791" h="1276" extrusionOk="0">
                  <a:moveTo>
                    <a:pt x="396" y="1"/>
                  </a:moveTo>
                  <a:cubicBezTo>
                    <a:pt x="177" y="1"/>
                    <a:pt x="1" y="178"/>
                    <a:pt x="1" y="397"/>
                  </a:cubicBezTo>
                  <a:cubicBezTo>
                    <a:pt x="1" y="614"/>
                    <a:pt x="177" y="1276"/>
                    <a:pt x="396" y="1276"/>
                  </a:cubicBezTo>
                  <a:cubicBezTo>
                    <a:pt x="614" y="1276"/>
                    <a:pt x="791" y="614"/>
                    <a:pt x="791" y="397"/>
                  </a:cubicBezTo>
                  <a:cubicBezTo>
                    <a:pt x="791" y="178"/>
                    <a:pt x="614"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6"/>
            <p:cNvSpPr/>
            <p:nvPr/>
          </p:nvSpPr>
          <p:spPr>
            <a:xfrm>
              <a:off x="1577950" y="2943650"/>
              <a:ext cx="19775" cy="31900"/>
            </a:xfrm>
            <a:custGeom>
              <a:avLst/>
              <a:gdLst/>
              <a:ahLst/>
              <a:cxnLst/>
              <a:rect l="l" t="t" r="r" b="b"/>
              <a:pathLst>
                <a:path w="791" h="1276" extrusionOk="0">
                  <a:moveTo>
                    <a:pt x="395" y="1"/>
                  </a:moveTo>
                  <a:cubicBezTo>
                    <a:pt x="177" y="1"/>
                    <a:pt x="0" y="178"/>
                    <a:pt x="0" y="397"/>
                  </a:cubicBezTo>
                  <a:cubicBezTo>
                    <a:pt x="0" y="614"/>
                    <a:pt x="177" y="1276"/>
                    <a:pt x="395" y="1276"/>
                  </a:cubicBezTo>
                  <a:cubicBezTo>
                    <a:pt x="614" y="1276"/>
                    <a:pt x="790" y="614"/>
                    <a:pt x="790" y="397"/>
                  </a:cubicBezTo>
                  <a:cubicBezTo>
                    <a:pt x="790" y="178"/>
                    <a:pt x="614"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6"/>
            <p:cNvSpPr/>
            <p:nvPr/>
          </p:nvSpPr>
          <p:spPr>
            <a:xfrm>
              <a:off x="1607900" y="2943650"/>
              <a:ext cx="19775" cy="31900"/>
            </a:xfrm>
            <a:custGeom>
              <a:avLst/>
              <a:gdLst/>
              <a:ahLst/>
              <a:cxnLst/>
              <a:rect l="l" t="t" r="r" b="b"/>
              <a:pathLst>
                <a:path w="791" h="1276" extrusionOk="0">
                  <a:moveTo>
                    <a:pt x="395" y="1"/>
                  </a:moveTo>
                  <a:cubicBezTo>
                    <a:pt x="177" y="1"/>
                    <a:pt x="0" y="178"/>
                    <a:pt x="0" y="397"/>
                  </a:cubicBezTo>
                  <a:cubicBezTo>
                    <a:pt x="0" y="614"/>
                    <a:pt x="177" y="1276"/>
                    <a:pt x="395" y="1276"/>
                  </a:cubicBezTo>
                  <a:cubicBezTo>
                    <a:pt x="614" y="1276"/>
                    <a:pt x="790" y="614"/>
                    <a:pt x="790" y="397"/>
                  </a:cubicBezTo>
                  <a:cubicBezTo>
                    <a:pt x="790" y="178"/>
                    <a:pt x="614"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6"/>
            <p:cNvSpPr/>
            <p:nvPr/>
          </p:nvSpPr>
          <p:spPr>
            <a:xfrm>
              <a:off x="1896550" y="2943650"/>
              <a:ext cx="19775" cy="31900"/>
            </a:xfrm>
            <a:custGeom>
              <a:avLst/>
              <a:gdLst/>
              <a:ahLst/>
              <a:cxnLst/>
              <a:rect l="l" t="t" r="r" b="b"/>
              <a:pathLst>
                <a:path w="791" h="1276" extrusionOk="0">
                  <a:moveTo>
                    <a:pt x="396" y="1"/>
                  </a:moveTo>
                  <a:cubicBezTo>
                    <a:pt x="177" y="1"/>
                    <a:pt x="0" y="178"/>
                    <a:pt x="0" y="397"/>
                  </a:cubicBezTo>
                  <a:cubicBezTo>
                    <a:pt x="0" y="614"/>
                    <a:pt x="177" y="1276"/>
                    <a:pt x="396" y="1276"/>
                  </a:cubicBezTo>
                  <a:cubicBezTo>
                    <a:pt x="614" y="1276"/>
                    <a:pt x="791" y="614"/>
                    <a:pt x="791" y="397"/>
                  </a:cubicBezTo>
                  <a:cubicBezTo>
                    <a:pt x="791" y="178"/>
                    <a:pt x="614"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6"/>
            <p:cNvSpPr/>
            <p:nvPr/>
          </p:nvSpPr>
          <p:spPr>
            <a:xfrm>
              <a:off x="1866600" y="2943650"/>
              <a:ext cx="19775" cy="31900"/>
            </a:xfrm>
            <a:custGeom>
              <a:avLst/>
              <a:gdLst/>
              <a:ahLst/>
              <a:cxnLst/>
              <a:rect l="l" t="t" r="r" b="b"/>
              <a:pathLst>
                <a:path w="791" h="1276" extrusionOk="0">
                  <a:moveTo>
                    <a:pt x="396" y="1"/>
                  </a:moveTo>
                  <a:cubicBezTo>
                    <a:pt x="177" y="1"/>
                    <a:pt x="0" y="178"/>
                    <a:pt x="0" y="397"/>
                  </a:cubicBezTo>
                  <a:cubicBezTo>
                    <a:pt x="0" y="614"/>
                    <a:pt x="177" y="1276"/>
                    <a:pt x="396" y="1276"/>
                  </a:cubicBezTo>
                  <a:cubicBezTo>
                    <a:pt x="614" y="1276"/>
                    <a:pt x="791" y="614"/>
                    <a:pt x="791" y="397"/>
                  </a:cubicBezTo>
                  <a:cubicBezTo>
                    <a:pt x="791" y="178"/>
                    <a:pt x="614"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6"/>
            <p:cNvSpPr/>
            <p:nvPr/>
          </p:nvSpPr>
          <p:spPr>
            <a:xfrm>
              <a:off x="1836000" y="2943650"/>
              <a:ext cx="19775" cy="31900"/>
            </a:xfrm>
            <a:custGeom>
              <a:avLst/>
              <a:gdLst/>
              <a:ahLst/>
              <a:cxnLst/>
              <a:rect l="l" t="t" r="r" b="b"/>
              <a:pathLst>
                <a:path w="791" h="1276" extrusionOk="0">
                  <a:moveTo>
                    <a:pt x="396" y="1"/>
                  </a:moveTo>
                  <a:cubicBezTo>
                    <a:pt x="179" y="1"/>
                    <a:pt x="1" y="178"/>
                    <a:pt x="1" y="397"/>
                  </a:cubicBezTo>
                  <a:cubicBezTo>
                    <a:pt x="1" y="614"/>
                    <a:pt x="179" y="1276"/>
                    <a:pt x="396" y="1276"/>
                  </a:cubicBezTo>
                  <a:cubicBezTo>
                    <a:pt x="614" y="1276"/>
                    <a:pt x="791" y="614"/>
                    <a:pt x="791" y="397"/>
                  </a:cubicBezTo>
                  <a:cubicBezTo>
                    <a:pt x="791" y="178"/>
                    <a:pt x="614"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6"/>
            <p:cNvSpPr/>
            <p:nvPr/>
          </p:nvSpPr>
          <p:spPr>
            <a:xfrm>
              <a:off x="1806075" y="2943650"/>
              <a:ext cx="19775" cy="31900"/>
            </a:xfrm>
            <a:custGeom>
              <a:avLst/>
              <a:gdLst/>
              <a:ahLst/>
              <a:cxnLst/>
              <a:rect l="l" t="t" r="r" b="b"/>
              <a:pathLst>
                <a:path w="791" h="1276" extrusionOk="0">
                  <a:moveTo>
                    <a:pt x="395" y="1"/>
                  </a:moveTo>
                  <a:cubicBezTo>
                    <a:pt x="178" y="1"/>
                    <a:pt x="1" y="178"/>
                    <a:pt x="1" y="397"/>
                  </a:cubicBezTo>
                  <a:cubicBezTo>
                    <a:pt x="1" y="614"/>
                    <a:pt x="178" y="1276"/>
                    <a:pt x="395" y="1276"/>
                  </a:cubicBezTo>
                  <a:cubicBezTo>
                    <a:pt x="613" y="1276"/>
                    <a:pt x="791" y="614"/>
                    <a:pt x="791" y="397"/>
                  </a:cubicBezTo>
                  <a:cubicBezTo>
                    <a:pt x="791" y="178"/>
                    <a:pt x="613"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6"/>
            <p:cNvSpPr/>
            <p:nvPr/>
          </p:nvSpPr>
          <p:spPr>
            <a:xfrm>
              <a:off x="1680275" y="2592625"/>
              <a:ext cx="73175" cy="83950"/>
            </a:xfrm>
            <a:custGeom>
              <a:avLst/>
              <a:gdLst/>
              <a:ahLst/>
              <a:cxnLst/>
              <a:rect l="l" t="t" r="r" b="b"/>
              <a:pathLst>
                <a:path w="2927" h="3358" extrusionOk="0">
                  <a:moveTo>
                    <a:pt x="1464" y="0"/>
                  </a:moveTo>
                  <a:cubicBezTo>
                    <a:pt x="1440" y="0"/>
                    <a:pt x="111" y="1726"/>
                    <a:pt x="48" y="2601"/>
                  </a:cubicBezTo>
                  <a:cubicBezTo>
                    <a:pt x="1" y="3278"/>
                    <a:pt x="855" y="3358"/>
                    <a:pt x="1259" y="3358"/>
                  </a:cubicBezTo>
                  <a:cubicBezTo>
                    <a:pt x="1383" y="3358"/>
                    <a:pt x="1464" y="3350"/>
                    <a:pt x="1464" y="3350"/>
                  </a:cubicBezTo>
                  <a:cubicBezTo>
                    <a:pt x="1464" y="3350"/>
                    <a:pt x="1545" y="3358"/>
                    <a:pt x="1669" y="3358"/>
                  </a:cubicBezTo>
                  <a:cubicBezTo>
                    <a:pt x="2072" y="3358"/>
                    <a:pt x="2927" y="3278"/>
                    <a:pt x="2879" y="2601"/>
                  </a:cubicBezTo>
                  <a:cubicBezTo>
                    <a:pt x="2817" y="1726"/>
                    <a:pt x="1488" y="0"/>
                    <a:pt x="1464" y="0"/>
                  </a:cubicBezTo>
                  <a:cubicBezTo>
                    <a:pt x="1464" y="0"/>
                    <a:pt x="1464" y="0"/>
                    <a:pt x="1464" y="1"/>
                  </a:cubicBezTo>
                  <a:cubicBezTo>
                    <a:pt x="1464" y="0"/>
                    <a:pt x="1464" y="0"/>
                    <a:pt x="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6"/>
            <p:cNvSpPr/>
            <p:nvPr/>
          </p:nvSpPr>
          <p:spPr>
            <a:xfrm>
              <a:off x="1611200" y="2768900"/>
              <a:ext cx="67150" cy="63125"/>
            </a:xfrm>
            <a:custGeom>
              <a:avLst/>
              <a:gdLst/>
              <a:ahLst/>
              <a:cxnLst/>
              <a:rect l="l" t="t" r="r" b="b"/>
              <a:pathLst>
                <a:path w="2686" h="2525" extrusionOk="0">
                  <a:moveTo>
                    <a:pt x="2686" y="0"/>
                  </a:moveTo>
                  <a:cubicBezTo>
                    <a:pt x="839" y="68"/>
                    <a:pt x="823" y="1621"/>
                    <a:pt x="823" y="1621"/>
                  </a:cubicBezTo>
                  <a:lnTo>
                    <a:pt x="1" y="1719"/>
                  </a:lnTo>
                  <a:lnTo>
                    <a:pt x="370" y="2122"/>
                  </a:lnTo>
                  <a:lnTo>
                    <a:pt x="739" y="2524"/>
                  </a:lnTo>
                  <a:lnTo>
                    <a:pt x="907" y="1714"/>
                  </a:lnTo>
                  <a:cubicBezTo>
                    <a:pt x="907" y="1714"/>
                    <a:pt x="928" y="1716"/>
                    <a:pt x="965" y="1716"/>
                  </a:cubicBezTo>
                  <a:cubicBezTo>
                    <a:pt x="1248" y="1716"/>
                    <a:pt x="2483" y="1622"/>
                    <a:pt x="2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6"/>
            <p:cNvSpPr/>
            <p:nvPr/>
          </p:nvSpPr>
          <p:spPr>
            <a:xfrm>
              <a:off x="1755375" y="2768900"/>
              <a:ext cx="67175" cy="63125"/>
            </a:xfrm>
            <a:custGeom>
              <a:avLst/>
              <a:gdLst/>
              <a:ahLst/>
              <a:cxnLst/>
              <a:rect l="l" t="t" r="r" b="b"/>
              <a:pathLst>
                <a:path w="2687" h="2525" extrusionOk="0">
                  <a:moveTo>
                    <a:pt x="1" y="0"/>
                  </a:moveTo>
                  <a:cubicBezTo>
                    <a:pt x="204" y="1622"/>
                    <a:pt x="1438" y="1716"/>
                    <a:pt x="1721" y="1716"/>
                  </a:cubicBezTo>
                  <a:cubicBezTo>
                    <a:pt x="1758" y="1716"/>
                    <a:pt x="1779" y="1714"/>
                    <a:pt x="1779" y="1714"/>
                  </a:cubicBezTo>
                  <a:lnTo>
                    <a:pt x="1949" y="2524"/>
                  </a:lnTo>
                  <a:lnTo>
                    <a:pt x="2318" y="2122"/>
                  </a:lnTo>
                  <a:lnTo>
                    <a:pt x="2687" y="1719"/>
                  </a:lnTo>
                  <a:lnTo>
                    <a:pt x="1864" y="1621"/>
                  </a:lnTo>
                  <a:cubicBezTo>
                    <a:pt x="1864" y="1621"/>
                    <a:pt x="1848" y="6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6"/>
            <p:cNvSpPr/>
            <p:nvPr/>
          </p:nvSpPr>
          <p:spPr>
            <a:xfrm>
              <a:off x="1520100" y="2754125"/>
              <a:ext cx="182750" cy="178200"/>
            </a:xfrm>
            <a:custGeom>
              <a:avLst/>
              <a:gdLst/>
              <a:ahLst/>
              <a:cxnLst/>
              <a:rect l="l" t="t" r="r" b="b"/>
              <a:pathLst>
                <a:path w="7310" h="7128" extrusionOk="0">
                  <a:moveTo>
                    <a:pt x="2393" y="0"/>
                  </a:moveTo>
                  <a:lnTo>
                    <a:pt x="0" y="7127"/>
                  </a:lnTo>
                  <a:lnTo>
                    <a:pt x="4748" y="7127"/>
                  </a:lnTo>
                  <a:lnTo>
                    <a:pt x="4759" y="7091"/>
                  </a:lnTo>
                  <a:cubicBezTo>
                    <a:pt x="4769" y="7054"/>
                    <a:pt x="5861" y="3432"/>
                    <a:pt x="7310" y="3432"/>
                  </a:cubicBezTo>
                  <a:lnTo>
                    <a:pt x="7310" y="3330"/>
                  </a:lnTo>
                  <a:cubicBezTo>
                    <a:pt x="5850" y="3330"/>
                    <a:pt x="4797" y="6617"/>
                    <a:pt x="4673" y="7025"/>
                  </a:cubicBezTo>
                  <a:lnTo>
                    <a:pt x="141" y="7025"/>
                  </a:lnTo>
                  <a:lnTo>
                    <a:pt x="2490" y="32"/>
                  </a:lnTo>
                  <a:lnTo>
                    <a:pt x="2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6"/>
            <p:cNvSpPr/>
            <p:nvPr/>
          </p:nvSpPr>
          <p:spPr>
            <a:xfrm>
              <a:off x="1730875" y="2754125"/>
              <a:ext cx="182750" cy="178200"/>
            </a:xfrm>
            <a:custGeom>
              <a:avLst/>
              <a:gdLst/>
              <a:ahLst/>
              <a:cxnLst/>
              <a:rect l="l" t="t" r="r" b="b"/>
              <a:pathLst>
                <a:path w="7310" h="7128" extrusionOk="0">
                  <a:moveTo>
                    <a:pt x="4917" y="0"/>
                  </a:moveTo>
                  <a:lnTo>
                    <a:pt x="4820" y="32"/>
                  </a:lnTo>
                  <a:lnTo>
                    <a:pt x="7169" y="7025"/>
                  </a:lnTo>
                  <a:lnTo>
                    <a:pt x="2638" y="7025"/>
                  </a:lnTo>
                  <a:cubicBezTo>
                    <a:pt x="2513" y="6617"/>
                    <a:pt x="1461" y="3330"/>
                    <a:pt x="0" y="3330"/>
                  </a:cubicBezTo>
                  <a:lnTo>
                    <a:pt x="0" y="3432"/>
                  </a:lnTo>
                  <a:cubicBezTo>
                    <a:pt x="1450" y="3432"/>
                    <a:pt x="2541" y="7054"/>
                    <a:pt x="2552" y="7091"/>
                  </a:cubicBezTo>
                  <a:lnTo>
                    <a:pt x="2562" y="7127"/>
                  </a:lnTo>
                  <a:lnTo>
                    <a:pt x="7310" y="7127"/>
                  </a:lnTo>
                  <a:lnTo>
                    <a:pt x="4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6"/>
            <p:cNvSpPr/>
            <p:nvPr/>
          </p:nvSpPr>
          <p:spPr>
            <a:xfrm>
              <a:off x="1571250" y="2880900"/>
              <a:ext cx="33175" cy="33175"/>
            </a:xfrm>
            <a:custGeom>
              <a:avLst/>
              <a:gdLst/>
              <a:ahLst/>
              <a:cxnLst/>
              <a:rect l="l" t="t" r="r" b="b"/>
              <a:pathLst>
                <a:path w="1327" h="1327" extrusionOk="0">
                  <a:moveTo>
                    <a:pt x="663" y="103"/>
                  </a:moveTo>
                  <a:cubicBezTo>
                    <a:pt x="973" y="103"/>
                    <a:pt x="1224" y="354"/>
                    <a:pt x="1224" y="663"/>
                  </a:cubicBezTo>
                  <a:cubicBezTo>
                    <a:pt x="1224" y="973"/>
                    <a:pt x="973" y="1224"/>
                    <a:pt x="663" y="1224"/>
                  </a:cubicBezTo>
                  <a:cubicBezTo>
                    <a:pt x="354" y="1224"/>
                    <a:pt x="103" y="972"/>
                    <a:pt x="103" y="663"/>
                  </a:cubicBezTo>
                  <a:cubicBezTo>
                    <a:pt x="103" y="354"/>
                    <a:pt x="354" y="103"/>
                    <a:pt x="663" y="103"/>
                  </a:cubicBezTo>
                  <a:close/>
                  <a:moveTo>
                    <a:pt x="663" y="0"/>
                  </a:moveTo>
                  <a:cubicBezTo>
                    <a:pt x="298" y="0"/>
                    <a:pt x="0" y="297"/>
                    <a:pt x="0" y="663"/>
                  </a:cubicBezTo>
                  <a:cubicBezTo>
                    <a:pt x="0" y="1028"/>
                    <a:pt x="298" y="1326"/>
                    <a:pt x="663" y="1326"/>
                  </a:cubicBezTo>
                  <a:cubicBezTo>
                    <a:pt x="1028" y="1326"/>
                    <a:pt x="1326" y="1028"/>
                    <a:pt x="1326" y="663"/>
                  </a:cubicBezTo>
                  <a:cubicBezTo>
                    <a:pt x="1326" y="298"/>
                    <a:pt x="1028"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6"/>
            <p:cNvSpPr/>
            <p:nvPr/>
          </p:nvSpPr>
          <p:spPr>
            <a:xfrm>
              <a:off x="1829350" y="2880900"/>
              <a:ext cx="33125" cy="33175"/>
            </a:xfrm>
            <a:custGeom>
              <a:avLst/>
              <a:gdLst/>
              <a:ahLst/>
              <a:cxnLst/>
              <a:rect l="l" t="t" r="r" b="b"/>
              <a:pathLst>
                <a:path w="1325" h="1327" extrusionOk="0">
                  <a:moveTo>
                    <a:pt x="662" y="103"/>
                  </a:moveTo>
                  <a:cubicBezTo>
                    <a:pt x="971" y="103"/>
                    <a:pt x="1223" y="354"/>
                    <a:pt x="1223" y="663"/>
                  </a:cubicBezTo>
                  <a:cubicBezTo>
                    <a:pt x="1223" y="973"/>
                    <a:pt x="971" y="1224"/>
                    <a:pt x="662" y="1224"/>
                  </a:cubicBezTo>
                  <a:cubicBezTo>
                    <a:pt x="353" y="1224"/>
                    <a:pt x="101" y="972"/>
                    <a:pt x="101" y="663"/>
                  </a:cubicBezTo>
                  <a:cubicBezTo>
                    <a:pt x="101" y="354"/>
                    <a:pt x="353" y="103"/>
                    <a:pt x="662" y="103"/>
                  </a:cubicBezTo>
                  <a:close/>
                  <a:moveTo>
                    <a:pt x="662" y="0"/>
                  </a:moveTo>
                  <a:cubicBezTo>
                    <a:pt x="297" y="0"/>
                    <a:pt x="0" y="297"/>
                    <a:pt x="0" y="663"/>
                  </a:cubicBezTo>
                  <a:cubicBezTo>
                    <a:pt x="0" y="1028"/>
                    <a:pt x="297" y="1326"/>
                    <a:pt x="662" y="1326"/>
                  </a:cubicBezTo>
                  <a:cubicBezTo>
                    <a:pt x="1028" y="1326"/>
                    <a:pt x="1325" y="1028"/>
                    <a:pt x="1325" y="663"/>
                  </a:cubicBezTo>
                  <a:cubicBezTo>
                    <a:pt x="1325" y="298"/>
                    <a:pt x="102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6"/>
            <p:cNvSpPr/>
            <p:nvPr/>
          </p:nvSpPr>
          <p:spPr>
            <a:xfrm>
              <a:off x="1700275" y="2768900"/>
              <a:ext cx="33175" cy="33175"/>
            </a:xfrm>
            <a:custGeom>
              <a:avLst/>
              <a:gdLst/>
              <a:ahLst/>
              <a:cxnLst/>
              <a:rect l="l" t="t" r="r" b="b"/>
              <a:pathLst>
                <a:path w="1327" h="1327" extrusionOk="0">
                  <a:moveTo>
                    <a:pt x="664" y="0"/>
                  </a:moveTo>
                  <a:cubicBezTo>
                    <a:pt x="297" y="0"/>
                    <a:pt x="1" y="297"/>
                    <a:pt x="1" y="663"/>
                  </a:cubicBezTo>
                  <a:cubicBezTo>
                    <a:pt x="1" y="1030"/>
                    <a:pt x="297" y="1326"/>
                    <a:pt x="664" y="1326"/>
                  </a:cubicBezTo>
                  <a:cubicBezTo>
                    <a:pt x="1030" y="1326"/>
                    <a:pt x="1327" y="1030"/>
                    <a:pt x="1327" y="663"/>
                  </a:cubicBezTo>
                  <a:cubicBezTo>
                    <a:pt x="1327" y="297"/>
                    <a:pt x="1030" y="0"/>
                    <a:pt x="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6"/>
            <p:cNvSpPr/>
            <p:nvPr/>
          </p:nvSpPr>
          <p:spPr>
            <a:xfrm>
              <a:off x="1386150" y="3065175"/>
              <a:ext cx="228125" cy="87525"/>
            </a:xfrm>
            <a:custGeom>
              <a:avLst/>
              <a:gdLst/>
              <a:ahLst/>
              <a:cxnLst/>
              <a:rect l="l" t="t" r="r" b="b"/>
              <a:pathLst>
                <a:path w="9125" h="3501" extrusionOk="0">
                  <a:moveTo>
                    <a:pt x="534" y="0"/>
                  </a:moveTo>
                  <a:cubicBezTo>
                    <a:pt x="432" y="0"/>
                    <a:pt x="348" y="82"/>
                    <a:pt x="348" y="185"/>
                  </a:cubicBezTo>
                  <a:cubicBezTo>
                    <a:pt x="348" y="226"/>
                    <a:pt x="362" y="262"/>
                    <a:pt x="384" y="293"/>
                  </a:cubicBezTo>
                  <a:lnTo>
                    <a:pt x="348" y="293"/>
                  </a:lnTo>
                  <a:lnTo>
                    <a:pt x="348" y="650"/>
                  </a:lnTo>
                  <a:lnTo>
                    <a:pt x="0" y="650"/>
                  </a:lnTo>
                  <a:lnTo>
                    <a:pt x="0" y="981"/>
                  </a:lnTo>
                  <a:lnTo>
                    <a:pt x="348" y="981"/>
                  </a:lnTo>
                  <a:lnTo>
                    <a:pt x="348" y="3501"/>
                  </a:lnTo>
                  <a:lnTo>
                    <a:pt x="731" y="3501"/>
                  </a:lnTo>
                  <a:lnTo>
                    <a:pt x="731" y="981"/>
                  </a:lnTo>
                  <a:lnTo>
                    <a:pt x="2397" y="981"/>
                  </a:lnTo>
                  <a:lnTo>
                    <a:pt x="2397" y="3501"/>
                  </a:lnTo>
                  <a:lnTo>
                    <a:pt x="2779" y="3501"/>
                  </a:lnTo>
                  <a:lnTo>
                    <a:pt x="2779" y="981"/>
                  </a:lnTo>
                  <a:lnTo>
                    <a:pt x="4320" y="981"/>
                  </a:lnTo>
                  <a:lnTo>
                    <a:pt x="4320" y="3501"/>
                  </a:lnTo>
                  <a:lnTo>
                    <a:pt x="4703" y="3501"/>
                  </a:lnTo>
                  <a:lnTo>
                    <a:pt x="4703" y="981"/>
                  </a:lnTo>
                  <a:lnTo>
                    <a:pt x="6427" y="981"/>
                  </a:lnTo>
                  <a:lnTo>
                    <a:pt x="6427" y="3501"/>
                  </a:lnTo>
                  <a:lnTo>
                    <a:pt x="6810" y="3501"/>
                  </a:lnTo>
                  <a:lnTo>
                    <a:pt x="6810" y="981"/>
                  </a:lnTo>
                  <a:lnTo>
                    <a:pt x="8475" y="981"/>
                  </a:lnTo>
                  <a:lnTo>
                    <a:pt x="8475" y="3501"/>
                  </a:lnTo>
                  <a:lnTo>
                    <a:pt x="8857" y="3501"/>
                  </a:lnTo>
                  <a:lnTo>
                    <a:pt x="8857" y="981"/>
                  </a:lnTo>
                  <a:lnTo>
                    <a:pt x="9125" y="981"/>
                  </a:lnTo>
                  <a:lnTo>
                    <a:pt x="9125" y="650"/>
                  </a:lnTo>
                  <a:lnTo>
                    <a:pt x="8857" y="650"/>
                  </a:lnTo>
                  <a:lnTo>
                    <a:pt x="8857" y="293"/>
                  </a:lnTo>
                  <a:lnTo>
                    <a:pt x="8809" y="293"/>
                  </a:lnTo>
                  <a:cubicBezTo>
                    <a:pt x="8831" y="262"/>
                    <a:pt x="8845" y="226"/>
                    <a:pt x="8845" y="185"/>
                  </a:cubicBezTo>
                  <a:cubicBezTo>
                    <a:pt x="8845" y="82"/>
                    <a:pt x="8761" y="0"/>
                    <a:pt x="8660" y="0"/>
                  </a:cubicBezTo>
                  <a:cubicBezTo>
                    <a:pt x="8558" y="0"/>
                    <a:pt x="8475" y="82"/>
                    <a:pt x="8475" y="185"/>
                  </a:cubicBezTo>
                  <a:cubicBezTo>
                    <a:pt x="8475" y="226"/>
                    <a:pt x="8489" y="262"/>
                    <a:pt x="8511" y="293"/>
                  </a:cubicBezTo>
                  <a:lnTo>
                    <a:pt x="8475" y="293"/>
                  </a:lnTo>
                  <a:lnTo>
                    <a:pt x="8475" y="650"/>
                  </a:lnTo>
                  <a:lnTo>
                    <a:pt x="6810" y="650"/>
                  </a:lnTo>
                  <a:lnTo>
                    <a:pt x="6810" y="293"/>
                  </a:lnTo>
                  <a:lnTo>
                    <a:pt x="6761" y="293"/>
                  </a:lnTo>
                  <a:cubicBezTo>
                    <a:pt x="6783" y="262"/>
                    <a:pt x="6798" y="226"/>
                    <a:pt x="6798" y="185"/>
                  </a:cubicBezTo>
                  <a:cubicBezTo>
                    <a:pt x="6798" y="82"/>
                    <a:pt x="6714" y="0"/>
                    <a:pt x="6612" y="0"/>
                  </a:cubicBezTo>
                  <a:cubicBezTo>
                    <a:pt x="6510" y="0"/>
                    <a:pt x="6427" y="82"/>
                    <a:pt x="6427" y="185"/>
                  </a:cubicBezTo>
                  <a:cubicBezTo>
                    <a:pt x="6427" y="226"/>
                    <a:pt x="6441" y="262"/>
                    <a:pt x="6463" y="293"/>
                  </a:cubicBezTo>
                  <a:lnTo>
                    <a:pt x="6427" y="293"/>
                  </a:lnTo>
                  <a:lnTo>
                    <a:pt x="6427" y="650"/>
                  </a:lnTo>
                  <a:lnTo>
                    <a:pt x="4703" y="650"/>
                  </a:lnTo>
                  <a:lnTo>
                    <a:pt x="4703" y="293"/>
                  </a:lnTo>
                  <a:lnTo>
                    <a:pt x="4655" y="293"/>
                  </a:lnTo>
                  <a:cubicBezTo>
                    <a:pt x="4677" y="262"/>
                    <a:pt x="4690" y="226"/>
                    <a:pt x="4690" y="185"/>
                  </a:cubicBezTo>
                  <a:cubicBezTo>
                    <a:pt x="4690" y="82"/>
                    <a:pt x="4607" y="0"/>
                    <a:pt x="4505" y="0"/>
                  </a:cubicBezTo>
                  <a:cubicBezTo>
                    <a:pt x="4404" y="0"/>
                    <a:pt x="4320" y="82"/>
                    <a:pt x="4320" y="185"/>
                  </a:cubicBezTo>
                  <a:cubicBezTo>
                    <a:pt x="4320" y="226"/>
                    <a:pt x="4334" y="262"/>
                    <a:pt x="4356" y="293"/>
                  </a:cubicBezTo>
                  <a:lnTo>
                    <a:pt x="4320" y="293"/>
                  </a:lnTo>
                  <a:lnTo>
                    <a:pt x="4320" y="650"/>
                  </a:lnTo>
                  <a:lnTo>
                    <a:pt x="2779" y="650"/>
                  </a:lnTo>
                  <a:lnTo>
                    <a:pt x="2779" y="293"/>
                  </a:lnTo>
                  <a:lnTo>
                    <a:pt x="2730" y="293"/>
                  </a:lnTo>
                  <a:cubicBezTo>
                    <a:pt x="2752" y="262"/>
                    <a:pt x="2765" y="226"/>
                    <a:pt x="2765" y="185"/>
                  </a:cubicBezTo>
                  <a:cubicBezTo>
                    <a:pt x="2765" y="82"/>
                    <a:pt x="2683" y="0"/>
                    <a:pt x="2581" y="0"/>
                  </a:cubicBezTo>
                  <a:cubicBezTo>
                    <a:pt x="2479" y="0"/>
                    <a:pt x="2397" y="82"/>
                    <a:pt x="2397" y="185"/>
                  </a:cubicBezTo>
                  <a:cubicBezTo>
                    <a:pt x="2397" y="226"/>
                    <a:pt x="2410" y="262"/>
                    <a:pt x="2432" y="293"/>
                  </a:cubicBezTo>
                  <a:lnTo>
                    <a:pt x="2397" y="293"/>
                  </a:lnTo>
                  <a:lnTo>
                    <a:pt x="2397" y="650"/>
                  </a:lnTo>
                  <a:lnTo>
                    <a:pt x="731" y="650"/>
                  </a:lnTo>
                  <a:lnTo>
                    <a:pt x="731" y="293"/>
                  </a:lnTo>
                  <a:lnTo>
                    <a:pt x="683" y="293"/>
                  </a:lnTo>
                  <a:cubicBezTo>
                    <a:pt x="705" y="262"/>
                    <a:pt x="718" y="226"/>
                    <a:pt x="718" y="185"/>
                  </a:cubicBezTo>
                  <a:cubicBezTo>
                    <a:pt x="718" y="82"/>
                    <a:pt x="635" y="0"/>
                    <a:pt x="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6"/>
            <p:cNvSpPr/>
            <p:nvPr/>
          </p:nvSpPr>
          <p:spPr>
            <a:xfrm>
              <a:off x="1819450" y="3065175"/>
              <a:ext cx="228150" cy="87525"/>
            </a:xfrm>
            <a:custGeom>
              <a:avLst/>
              <a:gdLst/>
              <a:ahLst/>
              <a:cxnLst/>
              <a:rect l="l" t="t" r="r" b="b"/>
              <a:pathLst>
                <a:path w="9126" h="3501" extrusionOk="0">
                  <a:moveTo>
                    <a:pt x="466" y="0"/>
                  </a:moveTo>
                  <a:cubicBezTo>
                    <a:pt x="364" y="0"/>
                    <a:pt x="282" y="82"/>
                    <a:pt x="282" y="185"/>
                  </a:cubicBezTo>
                  <a:cubicBezTo>
                    <a:pt x="282" y="226"/>
                    <a:pt x="295" y="262"/>
                    <a:pt x="317" y="293"/>
                  </a:cubicBezTo>
                  <a:lnTo>
                    <a:pt x="268" y="293"/>
                  </a:lnTo>
                  <a:lnTo>
                    <a:pt x="268" y="650"/>
                  </a:lnTo>
                  <a:lnTo>
                    <a:pt x="0" y="650"/>
                  </a:lnTo>
                  <a:lnTo>
                    <a:pt x="0" y="981"/>
                  </a:lnTo>
                  <a:lnTo>
                    <a:pt x="268" y="981"/>
                  </a:lnTo>
                  <a:lnTo>
                    <a:pt x="268" y="3501"/>
                  </a:lnTo>
                  <a:lnTo>
                    <a:pt x="651" y="3501"/>
                  </a:lnTo>
                  <a:lnTo>
                    <a:pt x="651" y="981"/>
                  </a:lnTo>
                  <a:lnTo>
                    <a:pt x="2316" y="981"/>
                  </a:lnTo>
                  <a:lnTo>
                    <a:pt x="2316" y="3501"/>
                  </a:lnTo>
                  <a:lnTo>
                    <a:pt x="2699" y="3501"/>
                  </a:lnTo>
                  <a:lnTo>
                    <a:pt x="2699" y="981"/>
                  </a:lnTo>
                  <a:lnTo>
                    <a:pt x="4423" y="981"/>
                  </a:lnTo>
                  <a:lnTo>
                    <a:pt x="4423" y="3501"/>
                  </a:lnTo>
                  <a:lnTo>
                    <a:pt x="4805" y="3501"/>
                  </a:lnTo>
                  <a:lnTo>
                    <a:pt x="4805" y="981"/>
                  </a:lnTo>
                  <a:lnTo>
                    <a:pt x="6347" y="981"/>
                  </a:lnTo>
                  <a:lnTo>
                    <a:pt x="6347" y="3501"/>
                  </a:lnTo>
                  <a:lnTo>
                    <a:pt x="6730" y="3501"/>
                  </a:lnTo>
                  <a:lnTo>
                    <a:pt x="6730" y="981"/>
                  </a:lnTo>
                  <a:lnTo>
                    <a:pt x="8395" y="981"/>
                  </a:lnTo>
                  <a:lnTo>
                    <a:pt x="8395" y="3501"/>
                  </a:lnTo>
                  <a:lnTo>
                    <a:pt x="8777" y="3501"/>
                  </a:lnTo>
                  <a:lnTo>
                    <a:pt x="8777" y="981"/>
                  </a:lnTo>
                  <a:lnTo>
                    <a:pt x="9126" y="981"/>
                  </a:lnTo>
                  <a:lnTo>
                    <a:pt x="9126" y="650"/>
                  </a:lnTo>
                  <a:lnTo>
                    <a:pt x="8777" y="650"/>
                  </a:lnTo>
                  <a:lnTo>
                    <a:pt x="8777" y="293"/>
                  </a:lnTo>
                  <a:lnTo>
                    <a:pt x="8741" y="293"/>
                  </a:lnTo>
                  <a:cubicBezTo>
                    <a:pt x="8764" y="262"/>
                    <a:pt x="8777" y="226"/>
                    <a:pt x="8777" y="185"/>
                  </a:cubicBezTo>
                  <a:cubicBezTo>
                    <a:pt x="8777" y="82"/>
                    <a:pt x="8695" y="0"/>
                    <a:pt x="8592" y="0"/>
                  </a:cubicBezTo>
                  <a:cubicBezTo>
                    <a:pt x="8490" y="0"/>
                    <a:pt x="8408" y="82"/>
                    <a:pt x="8408" y="185"/>
                  </a:cubicBezTo>
                  <a:cubicBezTo>
                    <a:pt x="8408" y="226"/>
                    <a:pt x="8421" y="262"/>
                    <a:pt x="8444" y="293"/>
                  </a:cubicBezTo>
                  <a:lnTo>
                    <a:pt x="8395" y="293"/>
                  </a:lnTo>
                  <a:lnTo>
                    <a:pt x="8395" y="650"/>
                  </a:lnTo>
                  <a:lnTo>
                    <a:pt x="6730" y="650"/>
                  </a:lnTo>
                  <a:lnTo>
                    <a:pt x="6730" y="293"/>
                  </a:lnTo>
                  <a:lnTo>
                    <a:pt x="6694" y="293"/>
                  </a:lnTo>
                  <a:cubicBezTo>
                    <a:pt x="6716" y="262"/>
                    <a:pt x="6730" y="226"/>
                    <a:pt x="6730" y="185"/>
                  </a:cubicBezTo>
                  <a:cubicBezTo>
                    <a:pt x="6730" y="82"/>
                    <a:pt x="6648" y="0"/>
                    <a:pt x="6545" y="0"/>
                  </a:cubicBezTo>
                  <a:cubicBezTo>
                    <a:pt x="6443" y="0"/>
                    <a:pt x="6360" y="82"/>
                    <a:pt x="6360" y="185"/>
                  </a:cubicBezTo>
                  <a:cubicBezTo>
                    <a:pt x="6360" y="226"/>
                    <a:pt x="6373" y="262"/>
                    <a:pt x="6396" y="293"/>
                  </a:cubicBezTo>
                  <a:lnTo>
                    <a:pt x="6347" y="293"/>
                  </a:lnTo>
                  <a:lnTo>
                    <a:pt x="6347" y="650"/>
                  </a:lnTo>
                  <a:lnTo>
                    <a:pt x="4805" y="650"/>
                  </a:lnTo>
                  <a:lnTo>
                    <a:pt x="4805" y="293"/>
                  </a:lnTo>
                  <a:lnTo>
                    <a:pt x="4769" y="293"/>
                  </a:lnTo>
                  <a:cubicBezTo>
                    <a:pt x="4792" y="262"/>
                    <a:pt x="4805" y="226"/>
                    <a:pt x="4805" y="185"/>
                  </a:cubicBezTo>
                  <a:cubicBezTo>
                    <a:pt x="4805" y="82"/>
                    <a:pt x="4723" y="0"/>
                    <a:pt x="4620" y="0"/>
                  </a:cubicBezTo>
                  <a:cubicBezTo>
                    <a:pt x="4518" y="0"/>
                    <a:pt x="4436" y="82"/>
                    <a:pt x="4436" y="185"/>
                  </a:cubicBezTo>
                  <a:cubicBezTo>
                    <a:pt x="4436" y="226"/>
                    <a:pt x="4449" y="262"/>
                    <a:pt x="4471" y="293"/>
                  </a:cubicBezTo>
                  <a:lnTo>
                    <a:pt x="4423" y="293"/>
                  </a:lnTo>
                  <a:lnTo>
                    <a:pt x="4423" y="650"/>
                  </a:lnTo>
                  <a:lnTo>
                    <a:pt x="2699" y="650"/>
                  </a:lnTo>
                  <a:lnTo>
                    <a:pt x="2699" y="293"/>
                  </a:lnTo>
                  <a:lnTo>
                    <a:pt x="2662" y="293"/>
                  </a:lnTo>
                  <a:cubicBezTo>
                    <a:pt x="2684" y="262"/>
                    <a:pt x="2699" y="226"/>
                    <a:pt x="2699" y="185"/>
                  </a:cubicBezTo>
                  <a:cubicBezTo>
                    <a:pt x="2699" y="82"/>
                    <a:pt x="2615" y="0"/>
                    <a:pt x="2513" y="0"/>
                  </a:cubicBezTo>
                  <a:cubicBezTo>
                    <a:pt x="2412" y="0"/>
                    <a:pt x="2329" y="82"/>
                    <a:pt x="2329" y="185"/>
                  </a:cubicBezTo>
                  <a:cubicBezTo>
                    <a:pt x="2329" y="226"/>
                    <a:pt x="2342" y="262"/>
                    <a:pt x="2364" y="293"/>
                  </a:cubicBezTo>
                  <a:lnTo>
                    <a:pt x="2316" y="293"/>
                  </a:lnTo>
                  <a:lnTo>
                    <a:pt x="2316" y="650"/>
                  </a:lnTo>
                  <a:lnTo>
                    <a:pt x="651" y="650"/>
                  </a:lnTo>
                  <a:lnTo>
                    <a:pt x="651" y="293"/>
                  </a:lnTo>
                  <a:lnTo>
                    <a:pt x="615" y="293"/>
                  </a:lnTo>
                  <a:cubicBezTo>
                    <a:pt x="637" y="262"/>
                    <a:pt x="651" y="226"/>
                    <a:pt x="651" y="185"/>
                  </a:cubicBezTo>
                  <a:cubicBezTo>
                    <a:pt x="651" y="82"/>
                    <a:pt x="568"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sp>
        <p:nvSpPr>
          <p:cNvPr id="3666" name="Google Shape;3666;p46"/>
          <p:cNvSpPr txBox="1">
            <a:spLocks noGrp="1"/>
          </p:cNvSpPr>
          <p:nvPr>
            <p:ph type="title"/>
          </p:nvPr>
        </p:nvSpPr>
        <p:spPr>
          <a:xfrm>
            <a:off x="720000" y="235331"/>
            <a:ext cx="7704000" cy="478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solidFill>
                  <a:srgbClr val="8F287B"/>
                </a:solidFill>
              </a:rPr>
              <a:t>Objective</a:t>
            </a:r>
            <a:endParaRPr>
              <a:solidFill>
                <a:srgbClr val="8F287B"/>
              </a:solidFill>
            </a:endParaRPr>
          </a:p>
        </p:txBody>
      </p:sp>
      <p:sp>
        <p:nvSpPr>
          <p:cNvPr id="3667" name="Google Shape;3667;p46"/>
          <p:cNvSpPr txBox="1">
            <a:spLocks noGrp="1"/>
          </p:cNvSpPr>
          <p:nvPr>
            <p:ph type="body" idx="1"/>
          </p:nvPr>
        </p:nvSpPr>
        <p:spPr>
          <a:xfrm>
            <a:off x="2297022" y="883003"/>
            <a:ext cx="6079654" cy="3869480"/>
          </a:xfrm>
          <a:prstGeom prst="rect">
            <a:avLst/>
          </a:prstGeom>
          <a:noFill/>
          <a:ln>
            <a:noFill/>
          </a:ln>
        </p:spPr>
        <p:txBody>
          <a:bodyPr spcFirstLastPara="1" wrap="square" lIns="91425" tIns="91425" rIns="91425" bIns="91425" anchor="t" anchorCtr="0">
            <a:noAutofit/>
          </a:bodyPr>
          <a:lstStyle/>
          <a:p>
            <a:pPr marL="139700" indent="0" algn="just">
              <a:buNone/>
              <a:tabLst>
                <a:tab pos="1869440" algn="l"/>
              </a:tabLst>
            </a:pPr>
            <a:r>
              <a:rPr lang="en-US" sz="1200" kern="100">
                <a:latin typeface="Calibri" panose="020F0502020204030204" pitchFamily="34" charset="0"/>
                <a:ea typeface="Calibri" panose="020F0502020204030204" pitchFamily="34" charset="0"/>
                <a:cs typeface="Times New Roman" panose="02020603050405020304" pitchFamily="18" charset="0"/>
              </a:rPr>
              <a:t>The potential of a robust and versatile database for Darshan goes beyond just efficient data management. It can revolutionize the way the platform serves its users.</a:t>
            </a: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marL="139700" indent="0" algn="just">
              <a:buNone/>
              <a:tabLst>
                <a:tab pos="1869440" algn="l"/>
              </a:tabLst>
            </a:pPr>
            <a:endParaRPr lang="en-US" sz="1200" b="1" kern="100">
              <a:latin typeface="Calibri" panose="020F0502020204030204" pitchFamily="34" charset="0"/>
              <a:ea typeface="Calibri" panose="020F0502020204030204" pitchFamily="34" charset="0"/>
              <a:cs typeface="Times New Roman" panose="02020603050405020304" pitchFamily="18" charset="0"/>
            </a:endParaRPr>
          </a:p>
          <a:p>
            <a:pPr algn="just">
              <a:tabLst>
                <a:tab pos="1869440" algn="l"/>
              </a:tabLst>
            </a:pPr>
            <a:r>
              <a:rPr lang="en-US" b="1" kern="100">
                <a:latin typeface="Calibri" panose="020F0502020204030204" pitchFamily="34" charset="0"/>
                <a:ea typeface="Calibri" panose="020F0502020204030204" pitchFamily="34" charset="0"/>
                <a:cs typeface="Times New Roman" panose="02020603050405020304" pitchFamily="18" charset="0"/>
              </a:rPr>
              <a:t>Personalized Recommendations</a:t>
            </a:r>
            <a:r>
              <a:rPr lang="en-US" sz="1200" kern="100">
                <a:latin typeface="Calibri" panose="020F0502020204030204" pitchFamily="34" charset="0"/>
                <a:ea typeface="Calibri" panose="020F0502020204030204" pitchFamily="34" charset="0"/>
                <a:cs typeface="Times New Roman" panose="02020603050405020304" pitchFamily="18" charset="0"/>
              </a:rPr>
              <a:t>: With a new database, Darshan can implement personalized recommendation systems. It could suggest relevant festivals for devotees to attend based on their interests, location, or previous engagements, making it more tailored and engaging.</a:t>
            </a:r>
          </a:p>
          <a:p>
            <a:pPr marL="139700" indent="0" algn="just">
              <a:buNone/>
              <a:tabLst>
                <a:tab pos="1869440" algn="l"/>
              </a:tabLst>
            </a:pPr>
            <a:endParaRPr lang="en-US" sz="1200" kern="100">
              <a:latin typeface="Calibri" panose="020F0502020204030204" pitchFamily="34" charset="0"/>
              <a:ea typeface="Calibri" panose="020F0502020204030204" pitchFamily="34" charset="0"/>
              <a:cs typeface="Times New Roman" panose="02020603050405020304" pitchFamily="18" charset="0"/>
            </a:endParaRPr>
          </a:p>
          <a:p>
            <a:pPr algn="just">
              <a:tabLst>
                <a:tab pos="1869440" algn="l"/>
              </a:tabLst>
            </a:pPr>
            <a:r>
              <a:rPr lang="en-US" b="1" kern="100">
                <a:latin typeface="Calibri" panose="020F0502020204030204" pitchFamily="34" charset="0"/>
                <a:ea typeface="Calibri" panose="020F0502020204030204" pitchFamily="34" charset="0"/>
                <a:cs typeface="Times New Roman" panose="02020603050405020304" pitchFamily="18" charset="0"/>
              </a:rPr>
              <a:t>Knowledge Base of Spiritual Wisdom</a:t>
            </a:r>
            <a:r>
              <a:rPr lang="en-US" sz="1200" kern="100">
                <a:latin typeface="Calibri" panose="020F0502020204030204" pitchFamily="34" charset="0"/>
                <a:ea typeface="Calibri" panose="020F0502020204030204" pitchFamily="34" charset="0"/>
                <a:cs typeface="Times New Roman" panose="02020603050405020304" pitchFamily="18" charset="0"/>
              </a:rPr>
              <a:t>: It can serve as the foundation for a comprehensive knowledge base of spiritual wisdom for creating informative articles, engaging videos, and other educational content. This content can help users deepen their understanding of their faith and spirituality, fostering a deeper connection.</a:t>
            </a:r>
          </a:p>
          <a:p>
            <a:pPr marL="139700" indent="0" algn="just">
              <a:buNone/>
              <a:tabLst>
                <a:tab pos="1869440" algn="l"/>
              </a:tabLst>
            </a:pPr>
            <a:endParaRPr lang="en-US" sz="1200" kern="100">
              <a:latin typeface="Calibri" panose="020F0502020204030204" pitchFamily="34" charset="0"/>
              <a:ea typeface="Calibri" panose="020F0502020204030204" pitchFamily="34" charset="0"/>
              <a:cs typeface="Times New Roman" panose="02020603050405020304" pitchFamily="18" charset="0"/>
            </a:endParaRPr>
          </a:p>
          <a:p>
            <a:pPr algn="just">
              <a:tabLst>
                <a:tab pos="1869440" algn="l"/>
              </a:tabLst>
            </a:pPr>
            <a:r>
              <a:rPr lang="en-US" b="1" kern="100">
                <a:latin typeface="Calibri" panose="020F0502020204030204" pitchFamily="34" charset="0"/>
                <a:ea typeface="Calibri" panose="020F0502020204030204" pitchFamily="34" charset="0"/>
                <a:cs typeface="Times New Roman" panose="02020603050405020304" pitchFamily="18" charset="0"/>
              </a:rPr>
              <a:t>Community Forum</a:t>
            </a:r>
            <a:r>
              <a:rPr lang="en-US" sz="1200" kern="100">
                <a:latin typeface="Calibri" panose="020F0502020204030204" pitchFamily="34" charset="0"/>
                <a:ea typeface="Calibri" panose="020F0502020204030204" pitchFamily="34" charset="0"/>
                <a:cs typeface="Times New Roman" panose="02020603050405020304" pitchFamily="18" charset="0"/>
              </a:rPr>
              <a:t>: A database upgrade can also enable the creation of a vibrant community forum within the app. Devotees can connect with each other, share their spiritual experiences, seek advice, and engage in meaningful discussions</a:t>
            </a:r>
            <a:endParaRPr lang="en-US" b="1" kern="100">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oogle Shape;3563;p44">
            <a:extLst>
              <a:ext uri="{FF2B5EF4-FFF2-40B4-BE49-F238E27FC236}">
                <a16:creationId xmlns:a16="http://schemas.microsoft.com/office/drawing/2014/main" id="{8AF10AE1-F1A3-8754-9BD0-FC5C6545DE4A}"/>
              </a:ext>
            </a:extLst>
          </p:cNvPr>
          <p:cNvGrpSpPr/>
          <p:nvPr/>
        </p:nvGrpSpPr>
        <p:grpSpPr>
          <a:xfrm>
            <a:off x="280230" y="1700426"/>
            <a:ext cx="1786122" cy="3443074"/>
            <a:chOff x="4033100" y="3743150"/>
            <a:chExt cx="934800" cy="1732800"/>
          </a:xfrm>
        </p:grpSpPr>
        <p:sp>
          <p:nvSpPr>
            <p:cNvPr id="3" name="Google Shape;3564;p44">
              <a:extLst>
                <a:ext uri="{FF2B5EF4-FFF2-40B4-BE49-F238E27FC236}">
                  <a16:creationId xmlns:a16="http://schemas.microsoft.com/office/drawing/2014/main" id="{1E37E81C-C502-E056-236A-191F80161780}"/>
                </a:ext>
              </a:extLst>
            </p:cNvPr>
            <p:cNvSpPr/>
            <p:nvPr/>
          </p:nvSpPr>
          <p:spPr>
            <a:xfrm>
              <a:off x="4184600" y="5061000"/>
              <a:ext cx="612600" cy="399900"/>
            </a:xfrm>
            <a:custGeom>
              <a:avLst/>
              <a:gdLst/>
              <a:ahLst/>
              <a:cxnLst/>
              <a:rect l="l" t="t" r="r" b="b"/>
              <a:pathLst>
                <a:path w="24504" h="15996" extrusionOk="0">
                  <a:moveTo>
                    <a:pt x="1" y="1"/>
                  </a:moveTo>
                  <a:lnTo>
                    <a:pt x="1" y="15996"/>
                  </a:lnTo>
                  <a:lnTo>
                    <a:pt x="24503" y="15996"/>
                  </a:lnTo>
                  <a:lnTo>
                    <a:pt x="24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65;p44">
              <a:extLst>
                <a:ext uri="{FF2B5EF4-FFF2-40B4-BE49-F238E27FC236}">
                  <a16:creationId xmlns:a16="http://schemas.microsoft.com/office/drawing/2014/main" id="{B426FCCD-26F5-1BC6-856A-D220A5FB009C}"/>
                </a:ext>
              </a:extLst>
            </p:cNvPr>
            <p:cNvSpPr/>
            <p:nvPr/>
          </p:nvSpPr>
          <p:spPr>
            <a:xfrm>
              <a:off x="4298575" y="5059150"/>
              <a:ext cx="390525" cy="386725"/>
            </a:xfrm>
            <a:custGeom>
              <a:avLst/>
              <a:gdLst/>
              <a:ahLst/>
              <a:cxnLst/>
              <a:rect l="l" t="t" r="r" b="b"/>
              <a:pathLst>
                <a:path w="15621" h="15469" extrusionOk="0">
                  <a:moveTo>
                    <a:pt x="1" y="0"/>
                  </a:moveTo>
                  <a:lnTo>
                    <a:pt x="1" y="15469"/>
                  </a:lnTo>
                  <a:lnTo>
                    <a:pt x="15620" y="15469"/>
                  </a:lnTo>
                  <a:lnTo>
                    <a:pt x="156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66;p44">
              <a:extLst>
                <a:ext uri="{FF2B5EF4-FFF2-40B4-BE49-F238E27FC236}">
                  <a16:creationId xmlns:a16="http://schemas.microsoft.com/office/drawing/2014/main" id="{61E5837B-4C07-CC37-4739-2F486CABEA86}"/>
                </a:ext>
              </a:extLst>
            </p:cNvPr>
            <p:cNvSpPr/>
            <p:nvPr/>
          </p:nvSpPr>
          <p:spPr>
            <a:xfrm>
              <a:off x="4087650" y="3926975"/>
              <a:ext cx="807200" cy="1134050"/>
            </a:xfrm>
            <a:custGeom>
              <a:avLst/>
              <a:gdLst/>
              <a:ahLst/>
              <a:cxnLst/>
              <a:rect l="l" t="t" r="r" b="b"/>
              <a:pathLst>
                <a:path w="32288" h="45362" extrusionOk="0">
                  <a:moveTo>
                    <a:pt x="16144" y="1"/>
                  </a:moveTo>
                  <a:cubicBezTo>
                    <a:pt x="16144" y="1"/>
                    <a:pt x="9806" y="1487"/>
                    <a:pt x="8023" y="7726"/>
                  </a:cubicBezTo>
                  <a:cubicBezTo>
                    <a:pt x="6240" y="13965"/>
                    <a:pt x="0" y="38131"/>
                    <a:pt x="1784" y="45362"/>
                  </a:cubicBezTo>
                  <a:lnTo>
                    <a:pt x="30505" y="45362"/>
                  </a:lnTo>
                  <a:cubicBezTo>
                    <a:pt x="32288" y="38131"/>
                    <a:pt x="26049" y="13965"/>
                    <a:pt x="24266" y="7726"/>
                  </a:cubicBezTo>
                  <a:cubicBezTo>
                    <a:pt x="22483" y="1487"/>
                    <a:pt x="16144" y="1"/>
                    <a:pt x="16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67;p44">
              <a:extLst>
                <a:ext uri="{FF2B5EF4-FFF2-40B4-BE49-F238E27FC236}">
                  <a16:creationId xmlns:a16="http://schemas.microsoft.com/office/drawing/2014/main" id="{17ABE872-CA2D-2164-FF91-6C6BEC82134B}"/>
                </a:ext>
              </a:extLst>
            </p:cNvPr>
            <p:cNvSpPr/>
            <p:nvPr/>
          </p:nvSpPr>
          <p:spPr>
            <a:xfrm>
              <a:off x="4120250" y="4681125"/>
              <a:ext cx="309325" cy="381775"/>
            </a:xfrm>
            <a:custGeom>
              <a:avLst/>
              <a:gdLst/>
              <a:ahLst/>
              <a:cxnLst/>
              <a:rect l="l" t="t" r="r" b="b"/>
              <a:pathLst>
                <a:path w="12373" h="15271" extrusionOk="0">
                  <a:moveTo>
                    <a:pt x="1489" y="0"/>
                  </a:moveTo>
                  <a:cubicBezTo>
                    <a:pt x="1453" y="0"/>
                    <a:pt x="1421" y="25"/>
                    <a:pt x="1414" y="61"/>
                  </a:cubicBezTo>
                  <a:cubicBezTo>
                    <a:pt x="785" y="3611"/>
                    <a:pt x="374" y="6668"/>
                    <a:pt x="194" y="9150"/>
                  </a:cubicBezTo>
                  <a:cubicBezTo>
                    <a:pt x="1" y="11817"/>
                    <a:pt x="73" y="13858"/>
                    <a:pt x="406" y="15214"/>
                  </a:cubicBezTo>
                  <a:cubicBezTo>
                    <a:pt x="415" y="15247"/>
                    <a:pt x="445" y="15270"/>
                    <a:pt x="479" y="15270"/>
                  </a:cubicBezTo>
                  <a:lnTo>
                    <a:pt x="12298" y="15270"/>
                  </a:lnTo>
                  <a:cubicBezTo>
                    <a:pt x="12339" y="15270"/>
                    <a:pt x="12373" y="15237"/>
                    <a:pt x="12373" y="15196"/>
                  </a:cubicBezTo>
                  <a:cubicBezTo>
                    <a:pt x="12373" y="15155"/>
                    <a:pt x="12339" y="15121"/>
                    <a:pt x="12298" y="15121"/>
                  </a:cubicBezTo>
                  <a:lnTo>
                    <a:pt x="538" y="15121"/>
                  </a:lnTo>
                  <a:cubicBezTo>
                    <a:pt x="219" y="13780"/>
                    <a:pt x="153" y="11775"/>
                    <a:pt x="343" y="9160"/>
                  </a:cubicBezTo>
                  <a:cubicBezTo>
                    <a:pt x="522" y="6685"/>
                    <a:pt x="932" y="3632"/>
                    <a:pt x="1561" y="87"/>
                  </a:cubicBezTo>
                  <a:cubicBezTo>
                    <a:pt x="1568" y="47"/>
                    <a:pt x="1541" y="8"/>
                    <a:pt x="1501" y="1"/>
                  </a:cubicBezTo>
                  <a:cubicBezTo>
                    <a:pt x="1497" y="0"/>
                    <a:pt x="1493"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68;p44">
              <a:extLst>
                <a:ext uri="{FF2B5EF4-FFF2-40B4-BE49-F238E27FC236}">
                  <a16:creationId xmlns:a16="http://schemas.microsoft.com/office/drawing/2014/main" id="{29D2C781-49A0-5CE9-DD0F-63B1241B4C44}"/>
                </a:ext>
              </a:extLst>
            </p:cNvPr>
            <p:cNvSpPr/>
            <p:nvPr/>
          </p:nvSpPr>
          <p:spPr>
            <a:xfrm>
              <a:off x="4286125" y="3925125"/>
              <a:ext cx="207200" cy="196875"/>
            </a:xfrm>
            <a:custGeom>
              <a:avLst/>
              <a:gdLst/>
              <a:ahLst/>
              <a:cxnLst/>
              <a:rect l="l" t="t" r="r" b="b"/>
              <a:pathLst>
                <a:path w="8288" h="7875" extrusionOk="0">
                  <a:moveTo>
                    <a:pt x="8207" y="0"/>
                  </a:moveTo>
                  <a:cubicBezTo>
                    <a:pt x="8201" y="0"/>
                    <a:pt x="8195" y="1"/>
                    <a:pt x="8188" y="3"/>
                  </a:cubicBezTo>
                  <a:cubicBezTo>
                    <a:pt x="8125" y="17"/>
                    <a:pt x="1787" y="1570"/>
                    <a:pt x="13" y="7779"/>
                  </a:cubicBezTo>
                  <a:cubicBezTo>
                    <a:pt x="1" y="7819"/>
                    <a:pt x="24" y="7860"/>
                    <a:pt x="64" y="7871"/>
                  </a:cubicBezTo>
                  <a:cubicBezTo>
                    <a:pt x="71" y="7873"/>
                    <a:pt x="77" y="7875"/>
                    <a:pt x="84" y="7875"/>
                  </a:cubicBezTo>
                  <a:cubicBezTo>
                    <a:pt x="116" y="7875"/>
                    <a:pt x="146" y="7852"/>
                    <a:pt x="155" y="7820"/>
                  </a:cubicBezTo>
                  <a:cubicBezTo>
                    <a:pt x="1905" y="1696"/>
                    <a:pt x="8159" y="162"/>
                    <a:pt x="8223" y="147"/>
                  </a:cubicBezTo>
                  <a:cubicBezTo>
                    <a:pt x="8263" y="137"/>
                    <a:pt x="8287" y="97"/>
                    <a:pt x="8277" y="57"/>
                  </a:cubicBezTo>
                  <a:cubicBezTo>
                    <a:pt x="8270" y="23"/>
                    <a:pt x="8241" y="0"/>
                    <a:pt x="8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9;p44">
              <a:extLst>
                <a:ext uri="{FF2B5EF4-FFF2-40B4-BE49-F238E27FC236}">
                  <a16:creationId xmlns:a16="http://schemas.microsoft.com/office/drawing/2014/main" id="{8F29C70D-B10C-DFFF-DED8-18E463EF208C}"/>
                </a:ext>
              </a:extLst>
            </p:cNvPr>
            <p:cNvSpPr/>
            <p:nvPr/>
          </p:nvSpPr>
          <p:spPr>
            <a:xfrm>
              <a:off x="4738125" y="4291500"/>
              <a:ext cx="129525" cy="771400"/>
            </a:xfrm>
            <a:custGeom>
              <a:avLst/>
              <a:gdLst/>
              <a:ahLst/>
              <a:cxnLst/>
              <a:rect l="l" t="t" r="r" b="b"/>
              <a:pathLst>
                <a:path w="5181" h="30856" extrusionOk="0">
                  <a:moveTo>
                    <a:pt x="83" y="0"/>
                  </a:moveTo>
                  <a:cubicBezTo>
                    <a:pt x="77" y="0"/>
                    <a:pt x="71" y="1"/>
                    <a:pt x="65" y="2"/>
                  </a:cubicBezTo>
                  <a:cubicBezTo>
                    <a:pt x="25" y="12"/>
                    <a:pt x="1" y="52"/>
                    <a:pt x="11" y="92"/>
                  </a:cubicBezTo>
                  <a:cubicBezTo>
                    <a:pt x="1063" y="4296"/>
                    <a:pt x="2531" y="10557"/>
                    <a:pt x="3553" y="16525"/>
                  </a:cubicBezTo>
                  <a:cubicBezTo>
                    <a:pt x="4742" y="23467"/>
                    <a:pt x="5032" y="28257"/>
                    <a:pt x="4414" y="30763"/>
                  </a:cubicBezTo>
                  <a:cubicBezTo>
                    <a:pt x="4404" y="30803"/>
                    <a:pt x="4428" y="30843"/>
                    <a:pt x="4468" y="30853"/>
                  </a:cubicBezTo>
                  <a:cubicBezTo>
                    <a:pt x="4475" y="30854"/>
                    <a:pt x="4481" y="30855"/>
                    <a:pt x="4486" y="30855"/>
                  </a:cubicBezTo>
                  <a:cubicBezTo>
                    <a:pt x="4520" y="30855"/>
                    <a:pt x="4550" y="30832"/>
                    <a:pt x="4559" y="30799"/>
                  </a:cubicBezTo>
                  <a:cubicBezTo>
                    <a:pt x="5181" y="28273"/>
                    <a:pt x="4892" y="23462"/>
                    <a:pt x="3699" y="16501"/>
                  </a:cubicBezTo>
                  <a:cubicBezTo>
                    <a:pt x="2677" y="10528"/>
                    <a:pt x="1208" y="4261"/>
                    <a:pt x="155" y="57"/>
                  </a:cubicBezTo>
                  <a:cubicBezTo>
                    <a:pt x="147" y="23"/>
                    <a:pt x="116" y="0"/>
                    <a:pt x="83" y="0"/>
                  </a:cubicBezTo>
                  <a:close/>
                </a:path>
              </a:pathLst>
            </a:custGeom>
            <a:solidFill>
              <a:srgbClr val="813E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70;p44">
              <a:extLst>
                <a:ext uri="{FF2B5EF4-FFF2-40B4-BE49-F238E27FC236}">
                  <a16:creationId xmlns:a16="http://schemas.microsoft.com/office/drawing/2014/main" id="{D5F913AC-F93C-6160-110D-17CC906523ED}"/>
                </a:ext>
              </a:extLst>
            </p:cNvPr>
            <p:cNvSpPr/>
            <p:nvPr/>
          </p:nvSpPr>
          <p:spPr>
            <a:xfrm>
              <a:off x="4186700" y="3997550"/>
              <a:ext cx="216375" cy="1063475"/>
            </a:xfrm>
            <a:custGeom>
              <a:avLst/>
              <a:gdLst/>
              <a:ahLst/>
              <a:cxnLst/>
              <a:rect l="l" t="t" r="r" b="b"/>
              <a:pathLst>
                <a:path w="8655" h="42539" extrusionOk="0">
                  <a:moveTo>
                    <a:pt x="8654" y="1"/>
                  </a:moveTo>
                  <a:lnTo>
                    <a:pt x="8654" y="1"/>
                  </a:lnTo>
                  <a:cubicBezTo>
                    <a:pt x="8654" y="2"/>
                    <a:pt x="297" y="15501"/>
                    <a:pt x="0" y="42539"/>
                  </a:cubicBezTo>
                  <a:lnTo>
                    <a:pt x="1684" y="42539"/>
                  </a:lnTo>
                  <a:cubicBezTo>
                    <a:pt x="1684" y="42539"/>
                    <a:pt x="272" y="25207"/>
                    <a:pt x="8654"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71;p44">
              <a:extLst>
                <a:ext uri="{FF2B5EF4-FFF2-40B4-BE49-F238E27FC236}">
                  <a16:creationId xmlns:a16="http://schemas.microsoft.com/office/drawing/2014/main" id="{081F03CC-9419-72BC-CA2E-66F7322DD40A}"/>
                </a:ext>
              </a:extLst>
            </p:cNvPr>
            <p:cNvSpPr/>
            <p:nvPr/>
          </p:nvSpPr>
          <p:spPr>
            <a:xfrm>
              <a:off x="4243475" y="3997550"/>
              <a:ext cx="184250" cy="1063475"/>
            </a:xfrm>
            <a:custGeom>
              <a:avLst/>
              <a:gdLst/>
              <a:ahLst/>
              <a:cxnLst/>
              <a:rect l="l" t="t" r="r" b="b"/>
              <a:pathLst>
                <a:path w="7370" h="42539" extrusionOk="0">
                  <a:moveTo>
                    <a:pt x="7369" y="1"/>
                  </a:moveTo>
                  <a:cubicBezTo>
                    <a:pt x="7368" y="3"/>
                    <a:pt x="1084" y="16988"/>
                    <a:pt x="1" y="42539"/>
                  </a:cubicBezTo>
                  <a:lnTo>
                    <a:pt x="1678" y="42539"/>
                  </a:lnTo>
                  <a:cubicBezTo>
                    <a:pt x="1678" y="42539"/>
                    <a:pt x="2747" y="16590"/>
                    <a:pt x="7369"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2;p44">
              <a:extLst>
                <a:ext uri="{FF2B5EF4-FFF2-40B4-BE49-F238E27FC236}">
                  <a16:creationId xmlns:a16="http://schemas.microsoft.com/office/drawing/2014/main" id="{382C41AC-CF4A-B124-6937-169B1FF09665}"/>
                </a:ext>
              </a:extLst>
            </p:cNvPr>
            <p:cNvSpPr/>
            <p:nvPr/>
          </p:nvSpPr>
          <p:spPr>
            <a:xfrm>
              <a:off x="4595075" y="3997550"/>
              <a:ext cx="216375" cy="1063475"/>
            </a:xfrm>
            <a:custGeom>
              <a:avLst/>
              <a:gdLst/>
              <a:ahLst/>
              <a:cxnLst/>
              <a:rect l="l" t="t" r="r" b="b"/>
              <a:pathLst>
                <a:path w="8655" h="42539" extrusionOk="0">
                  <a:moveTo>
                    <a:pt x="0" y="1"/>
                  </a:moveTo>
                  <a:cubicBezTo>
                    <a:pt x="8382" y="25207"/>
                    <a:pt x="6971" y="42539"/>
                    <a:pt x="6971" y="42539"/>
                  </a:cubicBezTo>
                  <a:lnTo>
                    <a:pt x="8655" y="42539"/>
                  </a:lnTo>
                  <a:cubicBezTo>
                    <a:pt x="8357" y="15501"/>
                    <a:pt x="1" y="2"/>
                    <a:pt x="0"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3;p44">
              <a:extLst>
                <a:ext uri="{FF2B5EF4-FFF2-40B4-BE49-F238E27FC236}">
                  <a16:creationId xmlns:a16="http://schemas.microsoft.com/office/drawing/2014/main" id="{DB6C1D9B-C4B5-43E9-50FE-7FDBAD29B284}"/>
                </a:ext>
              </a:extLst>
            </p:cNvPr>
            <p:cNvSpPr/>
            <p:nvPr/>
          </p:nvSpPr>
          <p:spPr>
            <a:xfrm>
              <a:off x="4570425" y="3997550"/>
              <a:ext cx="184225" cy="1063475"/>
            </a:xfrm>
            <a:custGeom>
              <a:avLst/>
              <a:gdLst/>
              <a:ahLst/>
              <a:cxnLst/>
              <a:rect l="l" t="t" r="r" b="b"/>
              <a:pathLst>
                <a:path w="7369" h="42539" extrusionOk="0">
                  <a:moveTo>
                    <a:pt x="0" y="1"/>
                  </a:moveTo>
                  <a:lnTo>
                    <a:pt x="0" y="1"/>
                  </a:lnTo>
                  <a:cubicBezTo>
                    <a:pt x="4623" y="16590"/>
                    <a:pt x="5691" y="42539"/>
                    <a:pt x="5691" y="42539"/>
                  </a:cubicBezTo>
                  <a:lnTo>
                    <a:pt x="7369" y="42539"/>
                  </a:lnTo>
                  <a:cubicBezTo>
                    <a:pt x="6285" y="16988"/>
                    <a:pt x="1" y="3"/>
                    <a:pt x="0" y="1"/>
                  </a:cubicBezTo>
                  <a:close/>
                </a:path>
              </a:pathLst>
            </a:custGeom>
            <a:solidFill>
              <a:srgbClr val="371436">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4;p44">
              <a:extLst>
                <a:ext uri="{FF2B5EF4-FFF2-40B4-BE49-F238E27FC236}">
                  <a16:creationId xmlns:a16="http://schemas.microsoft.com/office/drawing/2014/main" id="{115F7D0C-DF6F-4328-D108-089D38FFCF0D}"/>
                </a:ext>
              </a:extLst>
            </p:cNvPr>
            <p:cNvSpPr/>
            <p:nvPr/>
          </p:nvSpPr>
          <p:spPr>
            <a:xfrm>
              <a:off x="4117975" y="5116725"/>
              <a:ext cx="236475" cy="11775"/>
            </a:xfrm>
            <a:custGeom>
              <a:avLst/>
              <a:gdLst/>
              <a:ahLst/>
              <a:cxnLst/>
              <a:rect l="l" t="t" r="r" b="b"/>
              <a:pathLst>
                <a:path w="9459" h="471" extrusionOk="0">
                  <a:moveTo>
                    <a:pt x="1" y="0"/>
                  </a:moveTo>
                  <a:lnTo>
                    <a:pt x="1" y="470"/>
                  </a:lnTo>
                  <a:lnTo>
                    <a:pt x="9459" y="470"/>
                  </a:lnTo>
                  <a:lnTo>
                    <a:pt x="94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5;p44">
              <a:extLst>
                <a:ext uri="{FF2B5EF4-FFF2-40B4-BE49-F238E27FC236}">
                  <a16:creationId xmlns:a16="http://schemas.microsoft.com/office/drawing/2014/main" id="{9A74B8F0-B873-7B27-A96D-2CB4A1BC7BF8}"/>
                </a:ext>
              </a:extLst>
            </p:cNvPr>
            <p:cNvSpPr/>
            <p:nvPr/>
          </p:nvSpPr>
          <p:spPr>
            <a:xfrm>
              <a:off x="4628050" y="5116725"/>
              <a:ext cx="236475" cy="11775"/>
            </a:xfrm>
            <a:custGeom>
              <a:avLst/>
              <a:gdLst/>
              <a:ahLst/>
              <a:cxnLst/>
              <a:rect l="l" t="t" r="r" b="b"/>
              <a:pathLst>
                <a:path w="9459" h="471" extrusionOk="0">
                  <a:moveTo>
                    <a:pt x="0" y="0"/>
                  </a:moveTo>
                  <a:lnTo>
                    <a:pt x="0" y="470"/>
                  </a:lnTo>
                  <a:lnTo>
                    <a:pt x="9458" y="470"/>
                  </a:lnTo>
                  <a:lnTo>
                    <a:pt x="9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6;p44">
              <a:extLst>
                <a:ext uri="{FF2B5EF4-FFF2-40B4-BE49-F238E27FC236}">
                  <a16:creationId xmlns:a16="http://schemas.microsoft.com/office/drawing/2014/main" id="{49126088-F18E-13E4-90B6-7FAB546C0C98}"/>
                </a:ext>
              </a:extLst>
            </p:cNvPr>
            <p:cNvSpPr/>
            <p:nvPr/>
          </p:nvSpPr>
          <p:spPr>
            <a:xfrm>
              <a:off x="4111175" y="4807200"/>
              <a:ext cx="760175" cy="302725"/>
            </a:xfrm>
            <a:custGeom>
              <a:avLst/>
              <a:gdLst/>
              <a:ahLst/>
              <a:cxnLst/>
              <a:rect l="l" t="t" r="r" b="b"/>
              <a:pathLst>
                <a:path w="30407" h="12109" extrusionOk="0">
                  <a:moveTo>
                    <a:pt x="5423" y="0"/>
                  </a:moveTo>
                  <a:lnTo>
                    <a:pt x="0" y="12109"/>
                  </a:lnTo>
                  <a:lnTo>
                    <a:pt x="9732" y="12109"/>
                  </a:lnTo>
                  <a:cubicBezTo>
                    <a:pt x="10759" y="7997"/>
                    <a:pt x="14102" y="7719"/>
                    <a:pt x="14987" y="7719"/>
                  </a:cubicBezTo>
                  <a:cubicBezTo>
                    <a:pt x="15125" y="7719"/>
                    <a:pt x="15203" y="7726"/>
                    <a:pt x="15203" y="7726"/>
                  </a:cubicBezTo>
                  <a:cubicBezTo>
                    <a:pt x="15203" y="7726"/>
                    <a:pt x="15281" y="7719"/>
                    <a:pt x="15419" y="7719"/>
                  </a:cubicBezTo>
                  <a:cubicBezTo>
                    <a:pt x="16304" y="7719"/>
                    <a:pt x="19647" y="7997"/>
                    <a:pt x="20675" y="12109"/>
                  </a:cubicBezTo>
                  <a:lnTo>
                    <a:pt x="30407" y="12109"/>
                  </a:lnTo>
                  <a:lnTo>
                    <a:pt x="24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7;p44">
              <a:extLst>
                <a:ext uri="{FF2B5EF4-FFF2-40B4-BE49-F238E27FC236}">
                  <a16:creationId xmlns:a16="http://schemas.microsoft.com/office/drawing/2014/main" id="{53BB5EEB-F358-9AEA-5B20-24CED6E7883C}"/>
                </a:ext>
              </a:extLst>
            </p:cNvPr>
            <p:cNvSpPr/>
            <p:nvPr/>
          </p:nvSpPr>
          <p:spPr>
            <a:xfrm>
              <a:off x="4124275" y="5109900"/>
              <a:ext cx="230200" cy="6850"/>
            </a:xfrm>
            <a:custGeom>
              <a:avLst/>
              <a:gdLst/>
              <a:ahLst/>
              <a:cxnLst/>
              <a:rect l="l" t="t" r="r" b="b"/>
              <a:pathLst>
                <a:path w="9208" h="274" extrusionOk="0">
                  <a:moveTo>
                    <a:pt x="1" y="1"/>
                  </a:moveTo>
                  <a:lnTo>
                    <a:pt x="1" y="273"/>
                  </a:lnTo>
                  <a:lnTo>
                    <a:pt x="9208" y="273"/>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44">
              <a:extLst>
                <a:ext uri="{FF2B5EF4-FFF2-40B4-BE49-F238E27FC236}">
                  <a16:creationId xmlns:a16="http://schemas.microsoft.com/office/drawing/2014/main" id="{B382909E-4CE3-A4C3-1808-934732832B75}"/>
                </a:ext>
              </a:extLst>
            </p:cNvPr>
            <p:cNvSpPr/>
            <p:nvPr/>
          </p:nvSpPr>
          <p:spPr>
            <a:xfrm>
              <a:off x="4628050" y="5109900"/>
              <a:ext cx="230150" cy="6850"/>
            </a:xfrm>
            <a:custGeom>
              <a:avLst/>
              <a:gdLst/>
              <a:ahLst/>
              <a:cxnLst/>
              <a:rect l="l" t="t" r="r" b="b"/>
              <a:pathLst>
                <a:path w="9206" h="274" extrusionOk="0">
                  <a:moveTo>
                    <a:pt x="0" y="1"/>
                  </a:moveTo>
                  <a:lnTo>
                    <a:pt x="0" y="273"/>
                  </a:lnTo>
                  <a:lnTo>
                    <a:pt x="9206" y="273"/>
                  </a:lnTo>
                  <a:lnTo>
                    <a:pt x="9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44">
              <a:extLst>
                <a:ext uri="{FF2B5EF4-FFF2-40B4-BE49-F238E27FC236}">
                  <a16:creationId xmlns:a16="http://schemas.microsoft.com/office/drawing/2014/main" id="{5320BB46-40DB-696D-A919-775F89495069}"/>
                </a:ext>
              </a:extLst>
            </p:cNvPr>
            <p:cNvSpPr/>
            <p:nvPr/>
          </p:nvSpPr>
          <p:spPr>
            <a:xfrm>
              <a:off x="4291575" y="4921350"/>
              <a:ext cx="91250" cy="111600"/>
            </a:xfrm>
            <a:custGeom>
              <a:avLst/>
              <a:gdLst/>
              <a:ahLst/>
              <a:cxnLst/>
              <a:rect l="l" t="t" r="r" b="b"/>
              <a:pathLst>
                <a:path w="3650" h="4464" extrusionOk="0">
                  <a:moveTo>
                    <a:pt x="3269" y="0"/>
                  </a:moveTo>
                  <a:lnTo>
                    <a:pt x="3269" y="0"/>
                  </a:lnTo>
                  <a:cubicBezTo>
                    <a:pt x="585" y="820"/>
                    <a:pt x="1169" y="3105"/>
                    <a:pt x="1169" y="3105"/>
                  </a:cubicBezTo>
                  <a:lnTo>
                    <a:pt x="1" y="3570"/>
                  </a:lnTo>
                  <a:lnTo>
                    <a:pt x="699" y="4017"/>
                  </a:lnTo>
                  <a:lnTo>
                    <a:pt x="1398" y="4463"/>
                  </a:lnTo>
                  <a:lnTo>
                    <a:pt x="1330" y="3209"/>
                  </a:lnTo>
                  <a:cubicBezTo>
                    <a:pt x="1330" y="3209"/>
                    <a:pt x="3649" y="2780"/>
                    <a:pt x="3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44">
              <a:extLst>
                <a:ext uri="{FF2B5EF4-FFF2-40B4-BE49-F238E27FC236}">
                  <a16:creationId xmlns:a16="http://schemas.microsoft.com/office/drawing/2014/main" id="{987F0A5F-925D-F45D-C2B2-766BFECD47A1}"/>
                </a:ext>
              </a:extLst>
            </p:cNvPr>
            <p:cNvSpPr/>
            <p:nvPr/>
          </p:nvSpPr>
          <p:spPr>
            <a:xfrm>
              <a:off x="4140400" y="4860700"/>
              <a:ext cx="205150" cy="233825"/>
            </a:xfrm>
            <a:custGeom>
              <a:avLst/>
              <a:gdLst/>
              <a:ahLst/>
              <a:cxnLst/>
              <a:rect l="l" t="t" r="r" b="b"/>
              <a:pathLst>
                <a:path w="8206" h="9353" extrusionOk="0">
                  <a:moveTo>
                    <a:pt x="4180" y="0"/>
                  </a:moveTo>
                  <a:cubicBezTo>
                    <a:pt x="4146" y="0"/>
                    <a:pt x="4113" y="20"/>
                    <a:pt x="4098" y="53"/>
                  </a:cubicBezTo>
                  <a:lnTo>
                    <a:pt x="13" y="9227"/>
                  </a:lnTo>
                  <a:cubicBezTo>
                    <a:pt x="1" y="9254"/>
                    <a:pt x="3" y="9287"/>
                    <a:pt x="19" y="9311"/>
                  </a:cubicBezTo>
                  <a:cubicBezTo>
                    <a:pt x="36" y="9337"/>
                    <a:pt x="64" y="9352"/>
                    <a:pt x="94" y="9352"/>
                  </a:cubicBezTo>
                  <a:lnTo>
                    <a:pt x="8116" y="9352"/>
                  </a:lnTo>
                  <a:cubicBezTo>
                    <a:pt x="8166" y="9352"/>
                    <a:pt x="8206" y="9312"/>
                    <a:pt x="8206" y="9263"/>
                  </a:cubicBezTo>
                  <a:cubicBezTo>
                    <a:pt x="8206" y="9214"/>
                    <a:pt x="8166" y="9174"/>
                    <a:pt x="8117" y="9174"/>
                  </a:cubicBezTo>
                  <a:lnTo>
                    <a:pt x="231" y="9174"/>
                  </a:lnTo>
                  <a:lnTo>
                    <a:pt x="4260" y="125"/>
                  </a:lnTo>
                  <a:cubicBezTo>
                    <a:pt x="4280" y="81"/>
                    <a:pt x="4260" y="28"/>
                    <a:pt x="4216" y="8"/>
                  </a:cubicBezTo>
                  <a:cubicBezTo>
                    <a:pt x="4204" y="3"/>
                    <a:pt x="4192" y="0"/>
                    <a:pt x="4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44">
              <a:extLst>
                <a:ext uri="{FF2B5EF4-FFF2-40B4-BE49-F238E27FC236}">
                  <a16:creationId xmlns:a16="http://schemas.microsoft.com/office/drawing/2014/main" id="{B15814E1-4132-36B0-B787-8F62C38B1EB1}"/>
                </a:ext>
              </a:extLst>
            </p:cNvPr>
            <p:cNvSpPr/>
            <p:nvPr/>
          </p:nvSpPr>
          <p:spPr>
            <a:xfrm>
              <a:off x="4599700" y="4921350"/>
              <a:ext cx="91250" cy="111600"/>
            </a:xfrm>
            <a:custGeom>
              <a:avLst/>
              <a:gdLst/>
              <a:ahLst/>
              <a:cxnLst/>
              <a:rect l="l" t="t" r="r" b="b"/>
              <a:pathLst>
                <a:path w="3650" h="4464" extrusionOk="0">
                  <a:moveTo>
                    <a:pt x="381" y="0"/>
                  </a:moveTo>
                  <a:lnTo>
                    <a:pt x="381" y="0"/>
                  </a:lnTo>
                  <a:cubicBezTo>
                    <a:pt x="1" y="2780"/>
                    <a:pt x="2320" y="3209"/>
                    <a:pt x="2320" y="3209"/>
                  </a:cubicBezTo>
                  <a:lnTo>
                    <a:pt x="2252" y="4463"/>
                  </a:lnTo>
                  <a:lnTo>
                    <a:pt x="2252" y="4463"/>
                  </a:lnTo>
                  <a:lnTo>
                    <a:pt x="2950" y="4017"/>
                  </a:lnTo>
                  <a:lnTo>
                    <a:pt x="3649" y="3570"/>
                  </a:lnTo>
                  <a:lnTo>
                    <a:pt x="2481" y="3105"/>
                  </a:lnTo>
                  <a:cubicBezTo>
                    <a:pt x="2481" y="3105"/>
                    <a:pt x="3064" y="82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44">
              <a:extLst>
                <a:ext uri="{FF2B5EF4-FFF2-40B4-BE49-F238E27FC236}">
                  <a16:creationId xmlns:a16="http://schemas.microsoft.com/office/drawing/2014/main" id="{AF6B40AA-BF02-EB0B-ED20-A252A6D0FA51}"/>
                </a:ext>
              </a:extLst>
            </p:cNvPr>
            <p:cNvSpPr/>
            <p:nvPr/>
          </p:nvSpPr>
          <p:spPr>
            <a:xfrm>
              <a:off x="4636975" y="4860675"/>
              <a:ext cx="205125" cy="233850"/>
            </a:xfrm>
            <a:custGeom>
              <a:avLst/>
              <a:gdLst/>
              <a:ahLst/>
              <a:cxnLst/>
              <a:rect l="l" t="t" r="r" b="b"/>
              <a:pathLst>
                <a:path w="8205" h="9354" extrusionOk="0">
                  <a:moveTo>
                    <a:pt x="4026" y="1"/>
                  </a:moveTo>
                  <a:cubicBezTo>
                    <a:pt x="4014" y="1"/>
                    <a:pt x="4002" y="3"/>
                    <a:pt x="3990" y="9"/>
                  </a:cubicBezTo>
                  <a:cubicBezTo>
                    <a:pt x="3944" y="29"/>
                    <a:pt x="3924" y="82"/>
                    <a:pt x="3944" y="126"/>
                  </a:cubicBezTo>
                  <a:lnTo>
                    <a:pt x="7974" y="9175"/>
                  </a:lnTo>
                  <a:lnTo>
                    <a:pt x="89" y="9175"/>
                  </a:lnTo>
                  <a:cubicBezTo>
                    <a:pt x="40" y="9175"/>
                    <a:pt x="0" y="9215"/>
                    <a:pt x="0" y="9264"/>
                  </a:cubicBezTo>
                  <a:cubicBezTo>
                    <a:pt x="0" y="9313"/>
                    <a:pt x="40" y="9353"/>
                    <a:pt x="89" y="9353"/>
                  </a:cubicBezTo>
                  <a:lnTo>
                    <a:pt x="8111" y="9353"/>
                  </a:lnTo>
                  <a:cubicBezTo>
                    <a:pt x="8141" y="9353"/>
                    <a:pt x="8170" y="9338"/>
                    <a:pt x="8186" y="9312"/>
                  </a:cubicBezTo>
                  <a:cubicBezTo>
                    <a:pt x="8202" y="9288"/>
                    <a:pt x="8204" y="9255"/>
                    <a:pt x="8193" y="9228"/>
                  </a:cubicBezTo>
                  <a:lnTo>
                    <a:pt x="8192" y="9228"/>
                  </a:lnTo>
                  <a:lnTo>
                    <a:pt x="4107" y="54"/>
                  </a:lnTo>
                  <a:cubicBezTo>
                    <a:pt x="4092" y="21"/>
                    <a:pt x="4060" y="1"/>
                    <a:pt x="4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44">
              <a:extLst>
                <a:ext uri="{FF2B5EF4-FFF2-40B4-BE49-F238E27FC236}">
                  <a16:creationId xmlns:a16="http://schemas.microsoft.com/office/drawing/2014/main" id="{1924B518-D2F4-310B-2FAB-91FC50550ED9}"/>
                </a:ext>
              </a:extLst>
            </p:cNvPr>
            <p:cNvSpPr/>
            <p:nvPr/>
          </p:nvSpPr>
          <p:spPr>
            <a:xfrm>
              <a:off x="4459325" y="4913975"/>
              <a:ext cx="63150" cy="63175"/>
            </a:xfrm>
            <a:custGeom>
              <a:avLst/>
              <a:gdLst/>
              <a:ahLst/>
              <a:cxnLst/>
              <a:rect l="l" t="t" r="r" b="b"/>
              <a:pathLst>
                <a:path w="2526" h="2527" extrusionOk="0">
                  <a:moveTo>
                    <a:pt x="1263" y="1"/>
                  </a:moveTo>
                  <a:cubicBezTo>
                    <a:pt x="566" y="1"/>
                    <a:pt x="0" y="566"/>
                    <a:pt x="0" y="1264"/>
                  </a:cubicBezTo>
                  <a:cubicBezTo>
                    <a:pt x="0" y="1961"/>
                    <a:pt x="566" y="2527"/>
                    <a:pt x="1263" y="2527"/>
                  </a:cubicBezTo>
                  <a:cubicBezTo>
                    <a:pt x="1960" y="2527"/>
                    <a:pt x="2525" y="1961"/>
                    <a:pt x="2525" y="1264"/>
                  </a:cubicBezTo>
                  <a:cubicBezTo>
                    <a:pt x="2525" y="566"/>
                    <a:pt x="1960"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44">
              <a:extLst>
                <a:ext uri="{FF2B5EF4-FFF2-40B4-BE49-F238E27FC236}">
                  <a16:creationId xmlns:a16="http://schemas.microsoft.com/office/drawing/2014/main" id="{2DE58F9C-0F9B-517C-F15A-F229CF800557}"/>
                </a:ext>
              </a:extLst>
            </p:cNvPr>
            <p:cNvSpPr/>
            <p:nvPr/>
          </p:nvSpPr>
          <p:spPr>
            <a:xfrm>
              <a:off x="4243475" y="4755750"/>
              <a:ext cx="495525" cy="135050"/>
            </a:xfrm>
            <a:custGeom>
              <a:avLst/>
              <a:gdLst/>
              <a:ahLst/>
              <a:cxnLst/>
              <a:rect l="l" t="t" r="r" b="b"/>
              <a:pathLst>
                <a:path w="19821" h="5402" extrusionOk="0">
                  <a:moveTo>
                    <a:pt x="1" y="0"/>
                  </a:moveTo>
                  <a:lnTo>
                    <a:pt x="1" y="626"/>
                  </a:lnTo>
                  <a:lnTo>
                    <a:pt x="502" y="626"/>
                  </a:lnTo>
                  <a:lnTo>
                    <a:pt x="502" y="4343"/>
                  </a:lnTo>
                  <a:cubicBezTo>
                    <a:pt x="502" y="4928"/>
                    <a:pt x="977" y="5402"/>
                    <a:pt x="1561" y="5402"/>
                  </a:cubicBezTo>
                  <a:lnTo>
                    <a:pt x="1796" y="5402"/>
                  </a:lnTo>
                  <a:cubicBezTo>
                    <a:pt x="2380" y="5402"/>
                    <a:pt x="2855" y="4928"/>
                    <a:pt x="2855" y="4343"/>
                  </a:cubicBezTo>
                  <a:cubicBezTo>
                    <a:pt x="2855" y="4928"/>
                    <a:pt x="3328" y="5402"/>
                    <a:pt x="3913" y="5402"/>
                  </a:cubicBezTo>
                  <a:lnTo>
                    <a:pt x="4148" y="5402"/>
                  </a:lnTo>
                  <a:cubicBezTo>
                    <a:pt x="4733" y="5402"/>
                    <a:pt x="5207" y="4928"/>
                    <a:pt x="5207" y="4343"/>
                  </a:cubicBezTo>
                  <a:cubicBezTo>
                    <a:pt x="5207" y="4928"/>
                    <a:pt x="5680" y="5402"/>
                    <a:pt x="6265" y="5402"/>
                  </a:cubicBezTo>
                  <a:lnTo>
                    <a:pt x="6500" y="5402"/>
                  </a:lnTo>
                  <a:cubicBezTo>
                    <a:pt x="7085" y="5402"/>
                    <a:pt x="7558" y="4928"/>
                    <a:pt x="7558" y="4343"/>
                  </a:cubicBezTo>
                  <a:cubicBezTo>
                    <a:pt x="7558" y="4928"/>
                    <a:pt x="8033" y="5402"/>
                    <a:pt x="8617" y="5402"/>
                  </a:cubicBezTo>
                  <a:lnTo>
                    <a:pt x="8852" y="5402"/>
                  </a:lnTo>
                  <a:cubicBezTo>
                    <a:pt x="9436" y="5402"/>
                    <a:pt x="9911" y="4928"/>
                    <a:pt x="9911" y="4343"/>
                  </a:cubicBezTo>
                  <a:cubicBezTo>
                    <a:pt x="9911" y="4928"/>
                    <a:pt x="10384" y="5402"/>
                    <a:pt x="10969" y="5402"/>
                  </a:cubicBezTo>
                  <a:lnTo>
                    <a:pt x="11205" y="5402"/>
                  </a:lnTo>
                  <a:cubicBezTo>
                    <a:pt x="11789" y="5402"/>
                    <a:pt x="12263" y="4928"/>
                    <a:pt x="12263" y="4343"/>
                  </a:cubicBezTo>
                  <a:cubicBezTo>
                    <a:pt x="12263" y="4928"/>
                    <a:pt x="12737" y="5402"/>
                    <a:pt x="13322" y="5402"/>
                  </a:cubicBezTo>
                  <a:lnTo>
                    <a:pt x="13556" y="5402"/>
                  </a:lnTo>
                  <a:cubicBezTo>
                    <a:pt x="14141" y="5402"/>
                    <a:pt x="14615" y="4928"/>
                    <a:pt x="14615" y="4343"/>
                  </a:cubicBezTo>
                  <a:cubicBezTo>
                    <a:pt x="14615" y="4928"/>
                    <a:pt x="15089" y="5402"/>
                    <a:pt x="15674" y="5402"/>
                  </a:cubicBezTo>
                  <a:lnTo>
                    <a:pt x="15909" y="5402"/>
                  </a:lnTo>
                  <a:cubicBezTo>
                    <a:pt x="16494" y="5402"/>
                    <a:pt x="16967" y="4928"/>
                    <a:pt x="16967" y="4343"/>
                  </a:cubicBezTo>
                  <a:cubicBezTo>
                    <a:pt x="16967" y="4928"/>
                    <a:pt x="17441" y="5402"/>
                    <a:pt x="18025" y="5402"/>
                  </a:cubicBezTo>
                  <a:lnTo>
                    <a:pt x="18261" y="5402"/>
                  </a:lnTo>
                  <a:cubicBezTo>
                    <a:pt x="18845" y="5402"/>
                    <a:pt x="19319" y="4928"/>
                    <a:pt x="19319" y="4343"/>
                  </a:cubicBezTo>
                  <a:lnTo>
                    <a:pt x="19319" y="626"/>
                  </a:lnTo>
                  <a:lnTo>
                    <a:pt x="19820" y="626"/>
                  </a:lnTo>
                  <a:lnTo>
                    <a:pt x="19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44">
              <a:extLst>
                <a:ext uri="{FF2B5EF4-FFF2-40B4-BE49-F238E27FC236}">
                  <a16:creationId xmlns:a16="http://schemas.microsoft.com/office/drawing/2014/main" id="{62E99BCE-A204-C806-892E-DBA9BEA435EA}"/>
                </a:ext>
              </a:extLst>
            </p:cNvPr>
            <p:cNvSpPr/>
            <p:nvPr/>
          </p:nvSpPr>
          <p:spPr>
            <a:xfrm>
              <a:off x="4260775"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5" y="4035"/>
                    <a:pt x="75" y="3584"/>
                  </a:cubicBezTo>
                  <a:lnTo>
                    <a:pt x="75"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44">
              <a:extLst>
                <a:ext uri="{FF2B5EF4-FFF2-40B4-BE49-F238E27FC236}">
                  <a16:creationId xmlns:a16="http://schemas.microsoft.com/office/drawing/2014/main" id="{48D5C5D7-A9EF-2680-F62A-4A6AD77D8823}"/>
                </a:ext>
              </a:extLst>
            </p:cNvPr>
            <p:cNvSpPr/>
            <p:nvPr/>
          </p:nvSpPr>
          <p:spPr>
            <a:xfrm>
              <a:off x="431957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8" y="0"/>
                    <a:pt x="1" y="17"/>
                    <a:pt x="1" y="37"/>
                  </a:cubicBezTo>
                  <a:lnTo>
                    <a:pt x="1" y="3584"/>
                  </a:lnTo>
                  <a:cubicBezTo>
                    <a:pt x="1" y="4076"/>
                    <a:pt x="400" y="4476"/>
                    <a:pt x="892" y="4476"/>
                  </a:cubicBezTo>
                  <a:lnTo>
                    <a:pt x="1081" y="4476"/>
                  </a:lnTo>
                  <a:cubicBezTo>
                    <a:pt x="1573" y="4476"/>
                    <a:pt x="1972" y="4076"/>
                    <a:pt x="1972" y="3584"/>
                  </a:cubicBezTo>
                  <a:lnTo>
                    <a:pt x="1972" y="37"/>
                  </a:lnTo>
                  <a:cubicBezTo>
                    <a:pt x="1972"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44">
              <a:extLst>
                <a:ext uri="{FF2B5EF4-FFF2-40B4-BE49-F238E27FC236}">
                  <a16:creationId xmlns:a16="http://schemas.microsoft.com/office/drawing/2014/main" id="{56E2304E-960D-A344-E042-06EC5156ECEC}"/>
                </a:ext>
              </a:extLst>
            </p:cNvPr>
            <p:cNvSpPr/>
            <p:nvPr/>
          </p:nvSpPr>
          <p:spPr>
            <a:xfrm>
              <a:off x="4378375"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7"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44">
              <a:extLst>
                <a:ext uri="{FF2B5EF4-FFF2-40B4-BE49-F238E27FC236}">
                  <a16:creationId xmlns:a16="http://schemas.microsoft.com/office/drawing/2014/main" id="{7356F197-7BAD-155E-42C4-54CBEFDD489C}"/>
                </a:ext>
              </a:extLst>
            </p:cNvPr>
            <p:cNvSpPr/>
            <p:nvPr/>
          </p:nvSpPr>
          <p:spPr>
            <a:xfrm>
              <a:off x="4437200" y="4774725"/>
              <a:ext cx="49300" cy="111900"/>
            </a:xfrm>
            <a:custGeom>
              <a:avLst/>
              <a:gdLst/>
              <a:ahLst/>
              <a:cxnLst/>
              <a:rect l="l" t="t" r="r" b="b"/>
              <a:pathLst>
                <a:path w="1972"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1" y="4476"/>
                  </a:lnTo>
                  <a:cubicBezTo>
                    <a:pt x="1573" y="4476"/>
                    <a:pt x="1972" y="4076"/>
                    <a:pt x="1972" y="3584"/>
                  </a:cubicBezTo>
                  <a:lnTo>
                    <a:pt x="1972" y="37"/>
                  </a:lnTo>
                  <a:cubicBezTo>
                    <a:pt x="1972" y="17"/>
                    <a:pt x="1955"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44">
              <a:extLst>
                <a:ext uri="{FF2B5EF4-FFF2-40B4-BE49-F238E27FC236}">
                  <a16:creationId xmlns:a16="http://schemas.microsoft.com/office/drawing/2014/main" id="{0EFA0723-EFDE-7C5D-453E-0725EE647BE8}"/>
                </a:ext>
              </a:extLst>
            </p:cNvPr>
            <p:cNvSpPr/>
            <p:nvPr/>
          </p:nvSpPr>
          <p:spPr>
            <a:xfrm>
              <a:off x="4672425" y="4774725"/>
              <a:ext cx="49325" cy="111900"/>
            </a:xfrm>
            <a:custGeom>
              <a:avLst/>
              <a:gdLst/>
              <a:ahLst/>
              <a:cxnLst/>
              <a:rect l="l" t="t" r="r" b="b"/>
              <a:pathLst>
                <a:path w="1973" h="4476" extrusionOk="0">
                  <a:moveTo>
                    <a:pt x="1899" y="74"/>
                  </a:moveTo>
                  <a:lnTo>
                    <a:pt x="1899" y="3584"/>
                  </a:lnTo>
                  <a:cubicBezTo>
                    <a:pt x="1899" y="4035"/>
                    <a:pt x="1532" y="4401"/>
                    <a:pt x="1081" y="4401"/>
                  </a:cubicBezTo>
                  <a:lnTo>
                    <a:pt x="892" y="4401"/>
                  </a:lnTo>
                  <a:cubicBezTo>
                    <a:pt x="440" y="4401"/>
                    <a:pt x="74" y="4035"/>
                    <a:pt x="74" y="3584"/>
                  </a:cubicBezTo>
                  <a:lnTo>
                    <a:pt x="74" y="74"/>
                  </a:lnTo>
                  <a:close/>
                  <a:moveTo>
                    <a:pt x="37" y="0"/>
                  </a:moveTo>
                  <a:cubicBezTo>
                    <a:pt x="17" y="0"/>
                    <a:pt x="0" y="17"/>
                    <a:pt x="0" y="37"/>
                  </a:cubicBezTo>
                  <a:lnTo>
                    <a:pt x="0" y="3584"/>
                  </a:lnTo>
                  <a:cubicBezTo>
                    <a:pt x="0" y="4076"/>
                    <a:pt x="399" y="4476"/>
                    <a:pt x="892" y="4476"/>
                  </a:cubicBezTo>
                  <a:lnTo>
                    <a:pt x="1082" y="4476"/>
                  </a:lnTo>
                  <a:cubicBezTo>
                    <a:pt x="1573" y="4476"/>
                    <a:pt x="1973" y="4076"/>
                    <a:pt x="1973" y="3584"/>
                  </a:cubicBezTo>
                  <a:lnTo>
                    <a:pt x="1973" y="37"/>
                  </a:lnTo>
                  <a:cubicBezTo>
                    <a:pt x="1973" y="17"/>
                    <a:pt x="1956" y="0"/>
                    <a:pt x="1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44">
              <a:extLst>
                <a:ext uri="{FF2B5EF4-FFF2-40B4-BE49-F238E27FC236}">
                  <a16:creationId xmlns:a16="http://schemas.microsoft.com/office/drawing/2014/main" id="{605D0AA8-75E0-41C5-BBD2-EF38BA7B147B}"/>
                </a:ext>
              </a:extLst>
            </p:cNvPr>
            <p:cNvSpPr/>
            <p:nvPr/>
          </p:nvSpPr>
          <p:spPr>
            <a:xfrm>
              <a:off x="4613600" y="4774725"/>
              <a:ext cx="49350" cy="111900"/>
            </a:xfrm>
            <a:custGeom>
              <a:avLst/>
              <a:gdLst/>
              <a:ahLst/>
              <a:cxnLst/>
              <a:rect l="l" t="t" r="r" b="b"/>
              <a:pathLst>
                <a:path w="1974" h="4476" extrusionOk="0">
                  <a:moveTo>
                    <a:pt x="1899" y="74"/>
                  </a:moveTo>
                  <a:lnTo>
                    <a:pt x="1899" y="3584"/>
                  </a:lnTo>
                  <a:cubicBezTo>
                    <a:pt x="1899" y="4035"/>
                    <a:pt x="1532" y="4401"/>
                    <a:pt x="1082" y="4401"/>
                  </a:cubicBezTo>
                  <a:lnTo>
                    <a:pt x="892" y="4401"/>
                  </a:lnTo>
                  <a:cubicBezTo>
                    <a:pt x="442" y="4401"/>
                    <a:pt x="75" y="4035"/>
                    <a:pt x="75" y="3584"/>
                  </a:cubicBezTo>
                  <a:lnTo>
                    <a:pt x="75" y="74"/>
                  </a:lnTo>
                  <a:close/>
                  <a:moveTo>
                    <a:pt x="38" y="0"/>
                  </a:moveTo>
                  <a:cubicBezTo>
                    <a:pt x="17" y="0"/>
                    <a:pt x="1" y="17"/>
                    <a:pt x="1" y="37"/>
                  </a:cubicBezTo>
                  <a:lnTo>
                    <a:pt x="1" y="3584"/>
                  </a:lnTo>
                  <a:cubicBezTo>
                    <a:pt x="1" y="4076"/>
                    <a:pt x="401" y="4476"/>
                    <a:pt x="892" y="4476"/>
                  </a:cubicBezTo>
                  <a:lnTo>
                    <a:pt x="1082" y="4476"/>
                  </a:lnTo>
                  <a:cubicBezTo>
                    <a:pt x="1573" y="4476"/>
                    <a:pt x="1973" y="4076"/>
                    <a:pt x="1973" y="3584"/>
                  </a:cubicBezTo>
                  <a:lnTo>
                    <a:pt x="1973" y="37"/>
                  </a:lnTo>
                  <a:cubicBezTo>
                    <a:pt x="1973" y="17"/>
                    <a:pt x="1957" y="0"/>
                    <a:pt x="1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1;p44">
              <a:extLst>
                <a:ext uri="{FF2B5EF4-FFF2-40B4-BE49-F238E27FC236}">
                  <a16:creationId xmlns:a16="http://schemas.microsoft.com/office/drawing/2014/main" id="{F168142F-6575-5B25-3CDC-51F6C50ACE8C}"/>
                </a:ext>
              </a:extLst>
            </p:cNvPr>
            <p:cNvSpPr/>
            <p:nvPr/>
          </p:nvSpPr>
          <p:spPr>
            <a:xfrm>
              <a:off x="4554800" y="4774725"/>
              <a:ext cx="49350" cy="111900"/>
            </a:xfrm>
            <a:custGeom>
              <a:avLst/>
              <a:gdLst/>
              <a:ahLst/>
              <a:cxnLst/>
              <a:rect l="l" t="t" r="r" b="b"/>
              <a:pathLst>
                <a:path w="1974" h="4476" extrusionOk="0">
                  <a:moveTo>
                    <a:pt x="1899" y="74"/>
                  </a:moveTo>
                  <a:lnTo>
                    <a:pt x="1899" y="3584"/>
                  </a:lnTo>
                  <a:cubicBezTo>
                    <a:pt x="1899" y="4035"/>
                    <a:pt x="1532" y="4401"/>
                    <a:pt x="1081" y="4401"/>
                  </a:cubicBezTo>
                  <a:lnTo>
                    <a:pt x="892" y="4401"/>
                  </a:lnTo>
                  <a:cubicBezTo>
                    <a:pt x="441" y="4401"/>
                    <a:pt x="74" y="4035"/>
                    <a:pt x="74" y="3584"/>
                  </a:cubicBezTo>
                  <a:lnTo>
                    <a:pt x="74" y="74"/>
                  </a:lnTo>
                  <a:close/>
                  <a:moveTo>
                    <a:pt x="38" y="0"/>
                  </a:moveTo>
                  <a:cubicBezTo>
                    <a:pt x="17" y="0"/>
                    <a:pt x="1" y="17"/>
                    <a:pt x="1" y="37"/>
                  </a:cubicBezTo>
                  <a:lnTo>
                    <a:pt x="1" y="3584"/>
                  </a:lnTo>
                  <a:cubicBezTo>
                    <a:pt x="1" y="4076"/>
                    <a:pt x="400" y="4476"/>
                    <a:pt x="892" y="4476"/>
                  </a:cubicBezTo>
                  <a:lnTo>
                    <a:pt x="1082" y="4476"/>
                  </a:lnTo>
                  <a:cubicBezTo>
                    <a:pt x="1573" y="4476"/>
                    <a:pt x="1974" y="4076"/>
                    <a:pt x="1974" y="3584"/>
                  </a:cubicBezTo>
                  <a:lnTo>
                    <a:pt x="1974" y="37"/>
                  </a:lnTo>
                  <a:cubicBezTo>
                    <a:pt x="1974" y="17"/>
                    <a:pt x="1957"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2;p44">
              <a:extLst>
                <a:ext uri="{FF2B5EF4-FFF2-40B4-BE49-F238E27FC236}">
                  <a16:creationId xmlns:a16="http://schemas.microsoft.com/office/drawing/2014/main" id="{E01E0735-9213-7167-304D-5F33F646C840}"/>
                </a:ext>
              </a:extLst>
            </p:cNvPr>
            <p:cNvSpPr/>
            <p:nvPr/>
          </p:nvSpPr>
          <p:spPr>
            <a:xfrm>
              <a:off x="4496000" y="4774725"/>
              <a:ext cx="49325" cy="111900"/>
            </a:xfrm>
            <a:custGeom>
              <a:avLst/>
              <a:gdLst/>
              <a:ahLst/>
              <a:cxnLst/>
              <a:rect l="l" t="t" r="r" b="b"/>
              <a:pathLst>
                <a:path w="1973" h="4476" extrusionOk="0">
                  <a:moveTo>
                    <a:pt x="1898" y="74"/>
                  </a:moveTo>
                  <a:lnTo>
                    <a:pt x="1898" y="3584"/>
                  </a:lnTo>
                  <a:cubicBezTo>
                    <a:pt x="1898" y="4035"/>
                    <a:pt x="1532" y="4401"/>
                    <a:pt x="1081" y="4401"/>
                  </a:cubicBezTo>
                  <a:lnTo>
                    <a:pt x="891" y="4401"/>
                  </a:lnTo>
                  <a:cubicBezTo>
                    <a:pt x="441" y="4401"/>
                    <a:pt x="74" y="4035"/>
                    <a:pt x="74" y="3584"/>
                  </a:cubicBezTo>
                  <a:lnTo>
                    <a:pt x="74" y="74"/>
                  </a:lnTo>
                  <a:close/>
                  <a:moveTo>
                    <a:pt x="37" y="0"/>
                  </a:moveTo>
                  <a:cubicBezTo>
                    <a:pt x="17" y="0"/>
                    <a:pt x="0" y="17"/>
                    <a:pt x="0" y="37"/>
                  </a:cubicBezTo>
                  <a:lnTo>
                    <a:pt x="0" y="3584"/>
                  </a:lnTo>
                  <a:cubicBezTo>
                    <a:pt x="0" y="4076"/>
                    <a:pt x="400" y="4476"/>
                    <a:pt x="891" y="4476"/>
                  </a:cubicBezTo>
                  <a:lnTo>
                    <a:pt x="1081" y="4476"/>
                  </a:lnTo>
                  <a:cubicBezTo>
                    <a:pt x="1573" y="4476"/>
                    <a:pt x="1973" y="4076"/>
                    <a:pt x="1973" y="3584"/>
                  </a:cubicBezTo>
                  <a:lnTo>
                    <a:pt x="1973" y="37"/>
                  </a:lnTo>
                  <a:cubicBezTo>
                    <a:pt x="1973" y="17"/>
                    <a:pt x="1956"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93;p44">
              <a:extLst>
                <a:ext uri="{FF2B5EF4-FFF2-40B4-BE49-F238E27FC236}">
                  <a16:creationId xmlns:a16="http://schemas.microsoft.com/office/drawing/2014/main" id="{35AE6F03-4CC1-2A04-1536-CBB33F44AEAB}"/>
                </a:ext>
              </a:extLst>
            </p:cNvPr>
            <p:cNvSpPr/>
            <p:nvPr/>
          </p:nvSpPr>
          <p:spPr>
            <a:xfrm>
              <a:off x="4463100" y="4379125"/>
              <a:ext cx="56325" cy="97625"/>
            </a:xfrm>
            <a:custGeom>
              <a:avLst/>
              <a:gdLst/>
              <a:ahLst/>
              <a:cxnLst/>
              <a:rect l="l" t="t" r="r" b="b"/>
              <a:pathLst>
                <a:path w="2253" h="3905" extrusionOk="0">
                  <a:moveTo>
                    <a:pt x="1126" y="0"/>
                  </a:moveTo>
                  <a:cubicBezTo>
                    <a:pt x="601" y="58"/>
                    <a:pt x="933" y="757"/>
                    <a:pt x="933" y="757"/>
                  </a:cubicBezTo>
                  <a:cubicBezTo>
                    <a:pt x="39" y="757"/>
                    <a:pt x="0" y="1632"/>
                    <a:pt x="0" y="1632"/>
                  </a:cubicBezTo>
                  <a:cubicBezTo>
                    <a:pt x="130" y="1212"/>
                    <a:pt x="594" y="1159"/>
                    <a:pt x="822" y="1159"/>
                  </a:cubicBezTo>
                  <a:cubicBezTo>
                    <a:pt x="901" y="1159"/>
                    <a:pt x="951" y="1165"/>
                    <a:pt x="951" y="1165"/>
                  </a:cubicBezTo>
                  <a:lnTo>
                    <a:pt x="855" y="1710"/>
                  </a:lnTo>
                  <a:cubicBezTo>
                    <a:pt x="823" y="1706"/>
                    <a:pt x="792" y="1704"/>
                    <a:pt x="763" y="1704"/>
                  </a:cubicBezTo>
                  <a:cubicBezTo>
                    <a:pt x="159" y="1704"/>
                    <a:pt x="0" y="2425"/>
                    <a:pt x="0" y="2425"/>
                  </a:cubicBezTo>
                  <a:cubicBezTo>
                    <a:pt x="155" y="2282"/>
                    <a:pt x="306" y="2234"/>
                    <a:pt x="439" y="2234"/>
                  </a:cubicBezTo>
                  <a:cubicBezTo>
                    <a:pt x="704" y="2234"/>
                    <a:pt x="894" y="2425"/>
                    <a:pt x="894" y="2425"/>
                  </a:cubicBezTo>
                  <a:lnTo>
                    <a:pt x="894" y="3905"/>
                  </a:lnTo>
                  <a:lnTo>
                    <a:pt x="1359" y="3905"/>
                  </a:lnTo>
                  <a:lnTo>
                    <a:pt x="1359" y="2425"/>
                  </a:lnTo>
                  <a:cubicBezTo>
                    <a:pt x="1359" y="2425"/>
                    <a:pt x="1550" y="2234"/>
                    <a:pt x="1814" y="2234"/>
                  </a:cubicBezTo>
                  <a:cubicBezTo>
                    <a:pt x="1947" y="2234"/>
                    <a:pt x="2098" y="2282"/>
                    <a:pt x="2253" y="2425"/>
                  </a:cubicBezTo>
                  <a:cubicBezTo>
                    <a:pt x="2253" y="2425"/>
                    <a:pt x="2094" y="1704"/>
                    <a:pt x="1490" y="1704"/>
                  </a:cubicBezTo>
                  <a:cubicBezTo>
                    <a:pt x="1461" y="1704"/>
                    <a:pt x="1430" y="1706"/>
                    <a:pt x="1398" y="1710"/>
                  </a:cubicBezTo>
                  <a:lnTo>
                    <a:pt x="1302" y="1165"/>
                  </a:lnTo>
                  <a:cubicBezTo>
                    <a:pt x="1302" y="1165"/>
                    <a:pt x="1352" y="1159"/>
                    <a:pt x="1431" y="1159"/>
                  </a:cubicBezTo>
                  <a:cubicBezTo>
                    <a:pt x="1659" y="1159"/>
                    <a:pt x="2123" y="1212"/>
                    <a:pt x="2253" y="1632"/>
                  </a:cubicBezTo>
                  <a:cubicBezTo>
                    <a:pt x="2253" y="1632"/>
                    <a:pt x="2214" y="757"/>
                    <a:pt x="1320" y="757"/>
                  </a:cubicBezTo>
                  <a:cubicBezTo>
                    <a:pt x="1320" y="757"/>
                    <a:pt x="1651" y="58"/>
                    <a:pt x="1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4;p44">
              <a:extLst>
                <a:ext uri="{FF2B5EF4-FFF2-40B4-BE49-F238E27FC236}">
                  <a16:creationId xmlns:a16="http://schemas.microsoft.com/office/drawing/2014/main" id="{66A9F44F-FFEA-92CC-EFFA-0A0E1B27ADAE}"/>
                </a:ext>
              </a:extLst>
            </p:cNvPr>
            <p:cNvSpPr/>
            <p:nvPr/>
          </p:nvSpPr>
          <p:spPr>
            <a:xfrm>
              <a:off x="4414800" y="4586700"/>
              <a:ext cx="152925" cy="169075"/>
            </a:xfrm>
            <a:custGeom>
              <a:avLst/>
              <a:gdLst/>
              <a:ahLst/>
              <a:cxnLst/>
              <a:rect l="l" t="t" r="r" b="b"/>
              <a:pathLst>
                <a:path w="6117" h="6763" extrusionOk="0">
                  <a:moveTo>
                    <a:pt x="3058" y="1"/>
                  </a:moveTo>
                  <a:cubicBezTo>
                    <a:pt x="3058" y="1"/>
                    <a:pt x="335" y="2191"/>
                    <a:pt x="167" y="4327"/>
                  </a:cubicBezTo>
                  <a:cubicBezTo>
                    <a:pt x="1" y="6462"/>
                    <a:pt x="3058" y="6762"/>
                    <a:pt x="3058" y="6762"/>
                  </a:cubicBezTo>
                  <a:cubicBezTo>
                    <a:pt x="3058" y="6762"/>
                    <a:pt x="6117" y="6462"/>
                    <a:pt x="5949" y="4327"/>
                  </a:cubicBezTo>
                  <a:cubicBezTo>
                    <a:pt x="5782" y="2191"/>
                    <a:pt x="3058" y="1"/>
                    <a:pt x="30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5;p44">
              <a:extLst>
                <a:ext uri="{FF2B5EF4-FFF2-40B4-BE49-F238E27FC236}">
                  <a16:creationId xmlns:a16="http://schemas.microsoft.com/office/drawing/2014/main" id="{E9F0FA13-F805-6A50-59D0-E6D0A5E9CE2B}"/>
                </a:ext>
              </a:extLst>
            </p:cNvPr>
            <p:cNvSpPr/>
            <p:nvPr/>
          </p:nvSpPr>
          <p:spPr>
            <a:xfrm>
              <a:off x="4429175" y="4615575"/>
              <a:ext cx="124150" cy="137300"/>
            </a:xfrm>
            <a:custGeom>
              <a:avLst/>
              <a:gdLst/>
              <a:ahLst/>
              <a:cxnLst/>
              <a:rect l="l" t="t" r="r" b="b"/>
              <a:pathLst>
                <a:path w="4966" h="5492" extrusionOk="0">
                  <a:moveTo>
                    <a:pt x="2483" y="0"/>
                  </a:moveTo>
                  <a:cubicBezTo>
                    <a:pt x="2483" y="0"/>
                    <a:pt x="271" y="1780"/>
                    <a:pt x="136" y="3514"/>
                  </a:cubicBezTo>
                  <a:cubicBezTo>
                    <a:pt x="0" y="5248"/>
                    <a:pt x="2483" y="5492"/>
                    <a:pt x="2483" y="5492"/>
                  </a:cubicBezTo>
                  <a:cubicBezTo>
                    <a:pt x="2483" y="5492"/>
                    <a:pt x="4966" y="5248"/>
                    <a:pt x="4830" y="3514"/>
                  </a:cubicBezTo>
                  <a:cubicBezTo>
                    <a:pt x="4695" y="1780"/>
                    <a:pt x="2483"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6;p44">
              <a:extLst>
                <a:ext uri="{FF2B5EF4-FFF2-40B4-BE49-F238E27FC236}">
                  <a16:creationId xmlns:a16="http://schemas.microsoft.com/office/drawing/2014/main" id="{74A82C72-4695-35A5-60B3-B71D316AD90C}"/>
                </a:ext>
              </a:extLst>
            </p:cNvPr>
            <p:cNvSpPr/>
            <p:nvPr/>
          </p:nvSpPr>
          <p:spPr>
            <a:xfrm>
              <a:off x="4436075" y="4623025"/>
              <a:ext cx="110350" cy="121900"/>
            </a:xfrm>
            <a:custGeom>
              <a:avLst/>
              <a:gdLst/>
              <a:ahLst/>
              <a:cxnLst/>
              <a:rect l="l" t="t" r="r" b="b"/>
              <a:pathLst>
                <a:path w="4414" h="4876" extrusionOk="0">
                  <a:moveTo>
                    <a:pt x="2207" y="192"/>
                  </a:moveTo>
                  <a:cubicBezTo>
                    <a:pt x="2497" y="438"/>
                    <a:pt x="4042" y="1804"/>
                    <a:pt x="4145" y="3112"/>
                  </a:cubicBezTo>
                  <a:cubicBezTo>
                    <a:pt x="4251" y="4466"/>
                    <a:pt x="2341" y="4711"/>
                    <a:pt x="2207" y="4726"/>
                  </a:cubicBezTo>
                  <a:cubicBezTo>
                    <a:pt x="2073" y="4711"/>
                    <a:pt x="164" y="4467"/>
                    <a:pt x="270" y="3112"/>
                  </a:cubicBezTo>
                  <a:cubicBezTo>
                    <a:pt x="372" y="1804"/>
                    <a:pt x="1917" y="438"/>
                    <a:pt x="2207" y="192"/>
                  </a:cubicBezTo>
                  <a:close/>
                  <a:moveTo>
                    <a:pt x="2207" y="0"/>
                  </a:moveTo>
                  <a:lnTo>
                    <a:pt x="2160" y="38"/>
                  </a:lnTo>
                  <a:cubicBezTo>
                    <a:pt x="2083" y="100"/>
                    <a:pt x="239" y="1599"/>
                    <a:pt x="122" y="3101"/>
                  </a:cubicBezTo>
                  <a:cubicBezTo>
                    <a:pt x="1" y="4641"/>
                    <a:pt x="2178" y="4872"/>
                    <a:pt x="2200" y="4875"/>
                  </a:cubicBezTo>
                  <a:lnTo>
                    <a:pt x="2207" y="4876"/>
                  </a:lnTo>
                  <a:lnTo>
                    <a:pt x="2215" y="4875"/>
                  </a:lnTo>
                  <a:cubicBezTo>
                    <a:pt x="2237" y="4872"/>
                    <a:pt x="4413" y="4641"/>
                    <a:pt x="4293" y="3101"/>
                  </a:cubicBezTo>
                  <a:cubicBezTo>
                    <a:pt x="4175" y="1599"/>
                    <a:pt x="2333" y="100"/>
                    <a:pt x="2254" y="38"/>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7;p44">
              <a:extLst>
                <a:ext uri="{FF2B5EF4-FFF2-40B4-BE49-F238E27FC236}">
                  <a16:creationId xmlns:a16="http://schemas.microsoft.com/office/drawing/2014/main" id="{D4010883-EADF-5B97-2E3E-39C8848141E2}"/>
                </a:ext>
              </a:extLst>
            </p:cNvPr>
            <p:cNvSpPr/>
            <p:nvPr/>
          </p:nvSpPr>
          <p:spPr>
            <a:xfrm>
              <a:off x="4491225" y="3744225"/>
              <a:ext cx="198325" cy="65625"/>
            </a:xfrm>
            <a:custGeom>
              <a:avLst/>
              <a:gdLst/>
              <a:ahLst/>
              <a:cxnLst/>
              <a:rect l="l" t="t" r="r" b="b"/>
              <a:pathLst>
                <a:path w="7933" h="2625" extrusionOk="0">
                  <a:moveTo>
                    <a:pt x="38" y="0"/>
                  </a:moveTo>
                  <a:lnTo>
                    <a:pt x="1" y="2624"/>
                  </a:lnTo>
                  <a:lnTo>
                    <a:pt x="7933" y="844"/>
                  </a:lnTo>
                  <a:lnTo>
                    <a:pt x="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8;p44">
              <a:extLst>
                <a:ext uri="{FF2B5EF4-FFF2-40B4-BE49-F238E27FC236}">
                  <a16:creationId xmlns:a16="http://schemas.microsoft.com/office/drawing/2014/main" id="{BEBEEF5C-0298-B6A3-937D-23DC650B270D}"/>
                </a:ext>
              </a:extLst>
            </p:cNvPr>
            <p:cNvSpPr/>
            <p:nvPr/>
          </p:nvSpPr>
          <p:spPr>
            <a:xfrm>
              <a:off x="4344700" y="3744050"/>
              <a:ext cx="293125" cy="253525"/>
            </a:xfrm>
            <a:custGeom>
              <a:avLst/>
              <a:gdLst/>
              <a:ahLst/>
              <a:cxnLst/>
              <a:rect l="l" t="t" r="r" b="b"/>
              <a:pathLst>
                <a:path w="11725" h="10141" extrusionOk="0">
                  <a:moveTo>
                    <a:pt x="5862" y="1"/>
                  </a:moveTo>
                  <a:lnTo>
                    <a:pt x="5255" y="3585"/>
                  </a:lnTo>
                  <a:lnTo>
                    <a:pt x="4698" y="3994"/>
                  </a:lnTo>
                  <a:lnTo>
                    <a:pt x="4698" y="4736"/>
                  </a:lnTo>
                  <a:lnTo>
                    <a:pt x="5311" y="4736"/>
                  </a:lnTo>
                  <a:lnTo>
                    <a:pt x="5311" y="5702"/>
                  </a:lnTo>
                  <a:lnTo>
                    <a:pt x="4402" y="5702"/>
                  </a:lnTo>
                  <a:lnTo>
                    <a:pt x="3380" y="6259"/>
                  </a:lnTo>
                  <a:lnTo>
                    <a:pt x="3380" y="6742"/>
                  </a:lnTo>
                  <a:lnTo>
                    <a:pt x="4364" y="6742"/>
                  </a:lnTo>
                  <a:lnTo>
                    <a:pt x="4364" y="7002"/>
                  </a:lnTo>
                  <a:lnTo>
                    <a:pt x="3900" y="7002"/>
                  </a:lnTo>
                  <a:lnTo>
                    <a:pt x="3900" y="7318"/>
                  </a:lnTo>
                  <a:lnTo>
                    <a:pt x="1" y="9638"/>
                  </a:lnTo>
                  <a:lnTo>
                    <a:pt x="774" y="10141"/>
                  </a:lnTo>
                  <a:lnTo>
                    <a:pt x="10951" y="10141"/>
                  </a:lnTo>
                  <a:lnTo>
                    <a:pt x="11725" y="9638"/>
                  </a:lnTo>
                  <a:lnTo>
                    <a:pt x="7825" y="7318"/>
                  </a:lnTo>
                  <a:lnTo>
                    <a:pt x="7825" y="7002"/>
                  </a:lnTo>
                  <a:lnTo>
                    <a:pt x="7360" y="7002"/>
                  </a:lnTo>
                  <a:lnTo>
                    <a:pt x="7360" y="6742"/>
                  </a:lnTo>
                  <a:lnTo>
                    <a:pt x="8345" y="6742"/>
                  </a:lnTo>
                  <a:lnTo>
                    <a:pt x="8345" y="6259"/>
                  </a:lnTo>
                  <a:lnTo>
                    <a:pt x="7323" y="5702"/>
                  </a:lnTo>
                  <a:lnTo>
                    <a:pt x="6413" y="5702"/>
                  </a:lnTo>
                  <a:lnTo>
                    <a:pt x="6413" y="4736"/>
                  </a:lnTo>
                  <a:lnTo>
                    <a:pt x="7026" y="4736"/>
                  </a:lnTo>
                  <a:lnTo>
                    <a:pt x="7026" y="3994"/>
                  </a:lnTo>
                  <a:lnTo>
                    <a:pt x="6469" y="3585"/>
                  </a:lnTo>
                  <a:lnTo>
                    <a:pt x="5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9;p44">
              <a:extLst>
                <a:ext uri="{FF2B5EF4-FFF2-40B4-BE49-F238E27FC236}">
                  <a16:creationId xmlns:a16="http://schemas.microsoft.com/office/drawing/2014/main" id="{D8797398-74A0-0489-F9FA-B5F08E60CE0A}"/>
                </a:ext>
              </a:extLst>
            </p:cNvPr>
            <p:cNvSpPr/>
            <p:nvPr/>
          </p:nvSpPr>
          <p:spPr>
            <a:xfrm>
              <a:off x="4344700" y="3985000"/>
              <a:ext cx="293125" cy="12575"/>
            </a:xfrm>
            <a:custGeom>
              <a:avLst/>
              <a:gdLst/>
              <a:ahLst/>
              <a:cxnLst/>
              <a:rect l="l" t="t" r="r" b="b"/>
              <a:pathLst>
                <a:path w="11725" h="503" extrusionOk="0">
                  <a:moveTo>
                    <a:pt x="1" y="0"/>
                  </a:moveTo>
                  <a:lnTo>
                    <a:pt x="774" y="503"/>
                  </a:lnTo>
                  <a:lnTo>
                    <a:pt x="10951" y="503"/>
                  </a:lnTo>
                  <a:lnTo>
                    <a:pt x="11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0;p44">
              <a:extLst>
                <a:ext uri="{FF2B5EF4-FFF2-40B4-BE49-F238E27FC236}">
                  <a16:creationId xmlns:a16="http://schemas.microsoft.com/office/drawing/2014/main" id="{84B63A70-D05B-4205-8286-6B0C8D1D0B4A}"/>
                </a:ext>
              </a:extLst>
            </p:cNvPr>
            <p:cNvSpPr/>
            <p:nvPr/>
          </p:nvSpPr>
          <p:spPr>
            <a:xfrm>
              <a:off x="4442200" y="3926975"/>
              <a:ext cx="98125" cy="8400"/>
            </a:xfrm>
            <a:custGeom>
              <a:avLst/>
              <a:gdLst/>
              <a:ahLst/>
              <a:cxnLst/>
              <a:rect l="l" t="t" r="r" b="b"/>
              <a:pathLst>
                <a:path w="3925" h="336" extrusionOk="0">
                  <a:moveTo>
                    <a:pt x="0" y="1"/>
                  </a:moveTo>
                  <a:lnTo>
                    <a:pt x="2036" y="335"/>
                  </a:lnTo>
                  <a:lnTo>
                    <a:pt x="3925" y="1"/>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1;p44">
              <a:extLst>
                <a:ext uri="{FF2B5EF4-FFF2-40B4-BE49-F238E27FC236}">
                  <a16:creationId xmlns:a16="http://schemas.microsoft.com/office/drawing/2014/main" id="{957EB817-75B5-9F3A-A441-CED403829714}"/>
                </a:ext>
              </a:extLst>
            </p:cNvPr>
            <p:cNvSpPr/>
            <p:nvPr/>
          </p:nvSpPr>
          <p:spPr>
            <a:xfrm>
              <a:off x="4453775" y="3912600"/>
              <a:ext cx="74950" cy="6525"/>
            </a:xfrm>
            <a:custGeom>
              <a:avLst/>
              <a:gdLst/>
              <a:ahLst/>
              <a:cxnLst/>
              <a:rect l="l" t="t" r="r" b="b"/>
              <a:pathLst>
                <a:path w="2998" h="261" extrusionOk="0">
                  <a:moveTo>
                    <a:pt x="1" y="0"/>
                  </a:moveTo>
                  <a:lnTo>
                    <a:pt x="1" y="260"/>
                  </a:lnTo>
                  <a:lnTo>
                    <a:pt x="2997" y="260"/>
                  </a:lnTo>
                  <a:lnTo>
                    <a:pt x="2997"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2;p44">
              <a:extLst>
                <a:ext uri="{FF2B5EF4-FFF2-40B4-BE49-F238E27FC236}">
                  <a16:creationId xmlns:a16="http://schemas.microsoft.com/office/drawing/2014/main" id="{FCBBBCF5-8D7A-9A0D-C816-5798ECEAFC76}"/>
                </a:ext>
              </a:extLst>
            </p:cNvPr>
            <p:cNvSpPr/>
            <p:nvPr/>
          </p:nvSpPr>
          <p:spPr>
            <a:xfrm>
              <a:off x="4477450" y="3862450"/>
              <a:ext cx="27600" cy="10675"/>
            </a:xfrm>
            <a:custGeom>
              <a:avLst/>
              <a:gdLst/>
              <a:ahLst/>
              <a:cxnLst/>
              <a:rect l="l" t="t" r="r" b="b"/>
              <a:pathLst>
                <a:path w="1104" h="427" extrusionOk="0">
                  <a:moveTo>
                    <a:pt x="1" y="0"/>
                  </a:moveTo>
                  <a:lnTo>
                    <a:pt x="1" y="427"/>
                  </a:lnTo>
                  <a:lnTo>
                    <a:pt x="1103" y="427"/>
                  </a:lnTo>
                  <a:lnTo>
                    <a:pt x="1103" y="0"/>
                  </a:lnTo>
                  <a:close/>
                </a:path>
              </a:pathLst>
            </a:custGeom>
            <a:solidFill>
              <a:srgbClr val="89061B">
                <a:alpha val="639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3;p44">
              <a:extLst>
                <a:ext uri="{FF2B5EF4-FFF2-40B4-BE49-F238E27FC236}">
                  <a16:creationId xmlns:a16="http://schemas.microsoft.com/office/drawing/2014/main" id="{952F4BE5-3AC5-FA85-CF5F-822D02B511A2}"/>
                </a:ext>
              </a:extLst>
            </p:cNvPr>
            <p:cNvSpPr/>
            <p:nvPr/>
          </p:nvSpPr>
          <p:spPr>
            <a:xfrm>
              <a:off x="4343650" y="3885675"/>
              <a:ext cx="112150" cy="100300"/>
            </a:xfrm>
            <a:custGeom>
              <a:avLst/>
              <a:gdLst/>
              <a:ahLst/>
              <a:cxnLst/>
              <a:rect l="l" t="t" r="r" b="b"/>
              <a:pathLst>
                <a:path w="4486" h="4012" extrusionOk="0">
                  <a:moveTo>
                    <a:pt x="4444" y="0"/>
                  </a:moveTo>
                  <a:cubicBezTo>
                    <a:pt x="4438" y="0"/>
                    <a:pt x="4431" y="2"/>
                    <a:pt x="4426" y="5"/>
                  </a:cubicBezTo>
                  <a:lnTo>
                    <a:pt x="3404" y="562"/>
                  </a:lnTo>
                  <a:cubicBezTo>
                    <a:pt x="3392" y="568"/>
                    <a:pt x="3384" y="580"/>
                    <a:pt x="3384" y="594"/>
                  </a:cubicBezTo>
                  <a:lnTo>
                    <a:pt x="3384" y="1077"/>
                  </a:lnTo>
                  <a:cubicBezTo>
                    <a:pt x="3384" y="1097"/>
                    <a:pt x="3401" y="1114"/>
                    <a:pt x="3422" y="1114"/>
                  </a:cubicBezTo>
                  <a:lnTo>
                    <a:pt x="4369" y="1114"/>
                  </a:lnTo>
                  <a:lnTo>
                    <a:pt x="4369" y="1299"/>
                  </a:lnTo>
                  <a:lnTo>
                    <a:pt x="3942" y="1299"/>
                  </a:lnTo>
                  <a:cubicBezTo>
                    <a:pt x="3921" y="1299"/>
                    <a:pt x="3905" y="1316"/>
                    <a:pt x="3905" y="1337"/>
                  </a:cubicBezTo>
                  <a:lnTo>
                    <a:pt x="3905" y="1632"/>
                  </a:lnTo>
                  <a:lnTo>
                    <a:pt x="24" y="3942"/>
                  </a:lnTo>
                  <a:cubicBezTo>
                    <a:pt x="6" y="3952"/>
                    <a:pt x="0" y="3976"/>
                    <a:pt x="10" y="3993"/>
                  </a:cubicBezTo>
                  <a:cubicBezTo>
                    <a:pt x="17" y="4005"/>
                    <a:pt x="29" y="4011"/>
                    <a:pt x="43" y="4011"/>
                  </a:cubicBezTo>
                  <a:cubicBezTo>
                    <a:pt x="49" y="4011"/>
                    <a:pt x="56" y="4009"/>
                    <a:pt x="61" y="4006"/>
                  </a:cubicBezTo>
                  <a:lnTo>
                    <a:pt x="3961" y="1685"/>
                  </a:lnTo>
                  <a:cubicBezTo>
                    <a:pt x="3972" y="1678"/>
                    <a:pt x="3979" y="1666"/>
                    <a:pt x="3979" y="1653"/>
                  </a:cubicBezTo>
                  <a:lnTo>
                    <a:pt x="3979" y="1374"/>
                  </a:lnTo>
                  <a:lnTo>
                    <a:pt x="4407" y="1374"/>
                  </a:lnTo>
                  <a:cubicBezTo>
                    <a:pt x="4427" y="1374"/>
                    <a:pt x="4444" y="1357"/>
                    <a:pt x="4444" y="1337"/>
                  </a:cubicBezTo>
                  <a:lnTo>
                    <a:pt x="4444" y="1077"/>
                  </a:lnTo>
                  <a:cubicBezTo>
                    <a:pt x="4444" y="1056"/>
                    <a:pt x="4427" y="1041"/>
                    <a:pt x="4407" y="1041"/>
                  </a:cubicBezTo>
                  <a:lnTo>
                    <a:pt x="3459" y="1041"/>
                  </a:lnTo>
                  <a:lnTo>
                    <a:pt x="3459" y="616"/>
                  </a:lnTo>
                  <a:lnTo>
                    <a:pt x="4461" y="70"/>
                  </a:lnTo>
                  <a:cubicBezTo>
                    <a:pt x="4479" y="60"/>
                    <a:pt x="4486" y="37"/>
                    <a:pt x="4476" y="19"/>
                  </a:cubicBezTo>
                  <a:cubicBezTo>
                    <a:pt x="4470" y="7"/>
                    <a:pt x="4457" y="0"/>
                    <a:pt x="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4;p44">
              <a:extLst>
                <a:ext uri="{FF2B5EF4-FFF2-40B4-BE49-F238E27FC236}">
                  <a16:creationId xmlns:a16="http://schemas.microsoft.com/office/drawing/2014/main" id="{5C55DF93-0CB4-2122-3559-2279FBABF2E9}"/>
                </a:ext>
              </a:extLst>
            </p:cNvPr>
            <p:cNvSpPr/>
            <p:nvPr/>
          </p:nvSpPr>
          <p:spPr>
            <a:xfrm>
              <a:off x="4461225" y="3743150"/>
              <a:ext cx="31025" cy="120250"/>
            </a:xfrm>
            <a:custGeom>
              <a:avLst/>
              <a:gdLst/>
              <a:ahLst/>
              <a:cxnLst/>
              <a:rect l="l" t="t" r="r" b="b"/>
              <a:pathLst>
                <a:path w="1241" h="4810" extrusionOk="0">
                  <a:moveTo>
                    <a:pt x="1202" y="0"/>
                  </a:moveTo>
                  <a:cubicBezTo>
                    <a:pt x="1185" y="0"/>
                    <a:pt x="1167" y="13"/>
                    <a:pt x="1164" y="31"/>
                  </a:cubicBezTo>
                  <a:lnTo>
                    <a:pt x="561" y="3600"/>
                  </a:lnTo>
                  <a:lnTo>
                    <a:pt x="15" y="4000"/>
                  </a:lnTo>
                  <a:cubicBezTo>
                    <a:pt x="6" y="4006"/>
                    <a:pt x="1" y="4018"/>
                    <a:pt x="1" y="4030"/>
                  </a:cubicBezTo>
                  <a:lnTo>
                    <a:pt x="1" y="4772"/>
                  </a:lnTo>
                  <a:cubicBezTo>
                    <a:pt x="1" y="4793"/>
                    <a:pt x="17" y="4810"/>
                    <a:pt x="37" y="4810"/>
                  </a:cubicBezTo>
                  <a:lnTo>
                    <a:pt x="650" y="4810"/>
                  </a:lnTo>
                  <a:cubicBezTo>
                    <a:pt x="671" y="4810"/>
                    <a:pt x="688" y="4793"/>
                    <a:pt x="688" y="4772"/>
                  </a:cubicBezTo>
                  <a:cubicBezTo>
                    <a:pt x="688" y="4752"/>
                    <a:pt x="671" y="4735"/>
                    <a:pt x="650" y="4735"/>
                  </a:cubicBezTo>
                  <a:lnTo>
                    <a:pt x="74" y="4735"/>
                  </a:lnTo>
                  <a:lnTo>
                    <a:pt x="74" y="4049"/>
                  </a:lnTo>
                  <a:lnTo>
                    <a:pt x="616" y="3651"/>
                  </a:lnTo>
                  <a:cubicBezTo>
                    <a:pt x="624" y="3645"/>
                    <a:pt x="630" y="3636"/>
                    <a:pt x="631" y="3627"/>
                  </a:cubicBezTo>
                  <a:lnTo>
                    <a:pt x="1238" y="43"/>
                  </a:lnTo>
                  <a:cubicBezTo>
                    <a:pt x="1241" y="23"/>
                    <a:pt x="1228" y="4"/>
                    <a:pt x="1208" y="1"/>
                  </a:cubicBezTo>
                  <a:cubicBezTo>
                    <a:pt x="1206" y="1"/>
                    <a:pt x="1204" y="0"/>
                    <a:pt x="1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5;p44">
              <a:extLst>
                <a:ext uri="{FF2B5EF4-FFF2-40B4-BE49-F238E27FC236}">
                  <a16:creationId xmlns:a16="http://schemas.microsoft.com/office/drawing/2014/main" id="{6118535E-5DD9-48BD-1E6D-ECB7C1311C1A}"/>
                </a:ext>
              </a:extLst>
            </p:cNvPr>
            <p:cNvSpPr/>
            <p:nvPr/>
          </p:nvSpPr>
          <p:spPr>
            <a:xfrm>
              <a:off x="4272875" y="5128475"/>
              <a:ext cx="51425" cy="317400"/>
            </a:xfrm>
            <a:custGeom>
              <a:avLst/>
              <a:gdLst/>
              <a:ahLst/>
              <a:cxnLst/>
              <a:rect l="l" t="t" r="r" b="b"/>
              <a:pathLst>
                <a:path w="2057" h="12696" extrusionOk="0">
                  <a:moveTo>
                    <a:pt x="1" y="0"/>
                  </a:moveTo>
                  <a:lnTo>
                    <a:pt x="236" y="1671"/>
                  </a:lnTo>
                  <a:lnTo>
                    <a:pt x="236" y="2548"/>
                  </a:lnTo>
                  <a:lnTo>
                    <a:pt x="515" y="2827"/>
                  </a:lnTo>
                  <a:lnTo>
                    <a:pt x="515" y="6315"/>
                  </a:lnTo>
                  <a:lnTo>
                    <a:pt x="515" y="6380"/>
                  </a:lnTo>
                  <a:lnTo>
                    <a:pt x="515" y="9869"/>
                  </a:lnTo>
                  <a:lnTo>
                    <a:pt x="236" y="10147"/>
                  </a:lnTo>
                  <a:lnTo>
                    <a:pt x="236" y="11025"/>
                  </a:lnTo>
                  <a:lnTo>
                    <a:pt x="1" y="12696"/>
                  </a:lnTo>
                  <a:lnTo>
                    <a:pt x="2057" y="12696"/>
                  </a:lnTo>
                  <a:lnTo>
                    <a:pt x="1821" y="11025"/>
                  </a:lnTo>
                  <a:lnTo>
                    <a:pt x="1821" y="10147"/>
                  </a:lnTo>
                  <a:lnTo>
                    <a:pt x="1542" y="9869"/>
                  </a:lnTo>
                  <a:lnTo>
                    <a:pt x="1542" y="6380"/>
                  </a:lnTo>
                  <a:lnTo>
                    <a:pt x="1542" y="6315"/>
                  </a:lnTo>
                  <a:lnTo>
                    <a:pt x="1542" y="2827"/>
                  </a:lnTo>
                  <a:lnTo>
                    <a:pt x="1821" y="2548"/>
                  </a:lnTo>
                  <a:lnTo>
                    <a:pt x="1821" y="1671"/>
                  </a:lnTo>
                  <a:lnTo>
                    <a:pt x="2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6;p44">
              <a:extLst>
                <a:ext uri="{FF2B5EF4-FFF2-40B4-BE49-F238E27FC236}">
                  <a16:creationId xmlns:a16="http://schemas.microsoft.com/office/drawing/2014/main" id="{7195440D-1F52-176C-B4A4-18414ADF7E05}"/>
                </a:ext>
              </a:extLst>
            </p:cNvPr>
            <p:cNvSpPr/>
            <p:nvPr/>
          </p:nvSpPr>
          <p:spPr>
            <a:xfrm>
              <a:off x="4271900" y="5127550"/>
              <a:ext cx="40475" cy="248600"/>
            </a:xfrm>
            <a:custGeom>
              <a:avLst/>
              <a:gdLst/>
              <a:ahLst/>
              <a:cxnLst/>
              <a:rect l="l" t="t" r="r" b="b"/>
              <a:pathLst>
                <a:path w="1619" h="9944" extrusionOk="0">
                  <a:moveTo>
                    <a:pt x="41" y="0"/>
                  </a:moveTo>
                  <a:cubicBezTo>
                    <a:pt x="39" y="0"/>
                    <a:pt x="37" y="0"/>
                    <a:pt x="35" y="1"/>
                  </a:cubicBezTo>
                  <a:cubicBezTo>
                    <a:pt x="14" y="4"/>
                    <a:pt x="1" y="23"/>
                    <a:pt x="3" y="43"/>
                  </a:cubicBezTo>
                  <a:lnTo>
                    <a:pt x="223" y="1600"/>
                  </a:lnTo>
                  <a:lnTo>
                    <a:pt x="223" y="2507"/>
                  </a:lnTo>
                  <a:cubicBezTo>
                    <a:pt x="223" y="2516"/>
                    <a:pt x="226" y="2525"/>
                    <a:pt x="232" y="2531"/>
                  </a:cubicBezTo>
                  <a:lnTo>
                    <a:pt x="516" y="2877"/>
                  </a:lnTo>
                  <a:lnTo>
                    <a:pt x="516" y="9906"/>
                  </a:lnTo>
                  <a:cubicBezTo>
                    <a:pt x="516" y="9926"/>
                    <a:pt x="533" y="9943"/>
                    <a:pt x="554" y="9943"/>
                  </a:cubicBezTo>
                  <a:cubicBezTo>
                    <a:pt x="574" y="9943"/>
                    <a:pt x="591" y="9926"/>
                    <a:pt x="591" y="9906"/>
                  </a:cubicBezTo>
                  <a:lnTo>
                    <a:pt x="591" y="2900"/>
                  </a:lnTo>
                  <a:lnTo>
                    <a:pt x="1581" y="2900"/>
                  </a:lnTo>
                  <a:cubicBezTo>
                    <a:pt x="1602" y="2900"/>
                    <a:pt x="1619" y="2884"/>
                    <a:pt x="1619" y="2864"/>
                  </a:cubicBezTo>
                  <a:cubicBezTo>
                    <a:pt x="1619" y="2843"/>
                    <a:pt x="1602" y="2826"/>
                    <a:pt x="1581" y="2826"/>
                  </a:cubicBezTo>
                  <a:lnTo>
                    <a:pt x="571" y="2826"/>
                  </a:lnTo>
                  <a:lnTo>
                    <a:pt x="297" y="2494"/>
                  </a:lnTo>
                  <a:lnTo>
                    <a:pt x="297" y="1594"/>
                  </a:lnTo>
                  <a:lnTo>
                    <a:pt x="76"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7;p44">
              <a:extLst>
                <a:ext uri="{FF2B5EF4-FFF2-40B4-BE49-F238E27FC236}">
                  <a16:creationId xmlns:a16="http://schemas.microsoft.com/office/drawing/2014/main" id="{A40020FD-80F8-A5A7-B887-9E6234ABC528}"/>
                </a:ext>
              </a:extLst>
            </p:cNvPr>
            <p:cNvSpPr/>
            <p:nvPr/>
          </p:nvSpPr>
          <p:spPr>
            <a:xfrm>
              <a:off x="4159375" y="5128475"/>
              <a:ext cx="51400" cy="317400"/>
            </a:xfrm>
            <a:custGeom>
              <a:avLst/>
              <a:gdLst/>
              <a:ahLst/>
              <a:cxnLst/>
              <a:rect l="l" t="t" r="r" b="b"/>
              <a:pathLst>
                <a:path w="2056" h="12696" extrusionOk="0">
                  <a:moveTo>
                    <a:pt x="1" y="0"/>
                  </a:moveTo>
                  <a:lnTo>
                    <a:pt x="236" y="1671"/>
                  </a:lnTo>
                  <a:lnTo>
                    <a:pt x="236" y="2548"/>
                  </a:lnTo>
                  <a:lnTo>
                    <a:pt x="514" y="2827"/>
                  </a:lnTo>
                  <a:lnTo>
                    <a:pt x="514" y="6315"/>
                  </a:lnTo>
                  <a:lnTo>
                    <a:pt x="514" y="6380"/>
                  </a:lnTo>
                  <a:lnTo>
                    <a:pt x="514" y="9869"/>
                  </a:lnTo>
                  <a:lnTo>
                    <a:pt x="236" y="10147"/>
                  </a:lnTo>
                  <a:lnTo>
                    <a:pt x="236"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44">
              <a:extLst>
                <a:ext uri="{FF2B5EF4-FFF2-40B4-BE49-F238E27FC236}">
                  <a16:creationId xmlns:a16="http://schemas.microsoft.com/office/drawing/2014/main" id="{DB6B5D0E-6A6F-816E-718A-2E93D02B920F}"/>
                </a:ext>
              </a:extLst>
            </p:cNvPr>
            <p:cNvSpPr/>
            <p:nvPr/>
          </p:nvSpPr>
          <p:spPr>
            <a:xfrm>
              <a:off x="4158375" y="5127550"/>
              <a:ext cx="40475" cy="248600"/>
            </a:xfrm>
            <a:custGeom>
              <a:avLst/>
              <a:gdLst/>
              <a:ahLst/>
              <a:cxnLst/>
              <a:rect l="l" t="t" r="r" b="b"/>
              <a:pathLst>
                <a:path w="1619" h="9944" extrusionOk="0">
                  <a:moveTo>
                    <a:pt x="41" y="0"/>
                  </a:moveTo>
                  <a:cubicBezTo>
                    <a:pt x="39" y="0"/>
                    <a:pt x="37" y="0"/>
                    <a:pt x="35" y="1"/>
                  </a:cubicBezTo>
                  <a:cubicBezTo>
                    <a:pt x="15" y="4"/>
                    <a:pt x="1" y="23"/>
                    <a:pt x="4" y="43"/>
                  </a:cubicBezTo>
                  <a:lnTo>
                    <a:pt x="223" y="1600"/>
                  </a:lnTo>
                  <a:lnTo>
                    <a:pt x="223" y="2507"/>
                  </a:lnTo>
                  <a:cubicBezTo>
                    <a:pt x="223" y="2516"/>
                    <a:pt x="226" y="2525"/>
                    <a:pt x="232" y="2531"/>
                  </a:cubicBezTo>
                  <a:lnTo>
                    <a:pt x="517" y="2877"/>
                  </a:lnTo>
                  <a:lnTo>
                    <a:pt x="517" y="9906"/>
                  </a:lnTo>
                  <a:cubicBezTo>
                    <a:pt x="517" y="9926"/>
                    <a:pt x="534" y="9943"/>
                    <a:pt x="554" y="9943"/>
                  </a:cubicBezTo>
                  <a:cubicBezTo>
                    <a:pt x="574" y="9943"/>
                    <a:pt x="591" y="9926"/>
                    <a:pt x="591" y="9906"/>
                  </a:cubicBezTo>
                  <a:lnTo>
                    <a:pt x="591" y="2900"/>
                  </a:lnTo>
                  <a:lnTo>
                    <a:pt x="1582" y="2900"/>
                  </a:lnTo>
                  <a:cubicBezTo>
                    <a:pt x="1602" y="2900"/>
                    <a:pt x="1619" y="2884"/>
                    <a:pt x="1619" y="2864"/>
                  </a:cubicBezTo>
                  <a:cubicBezTo>
                    <a:pt x="1619" y="2843"/>
                    <a:pt x="1602" y="2826"/>
                    <a:pt x="1582" y="2826"/>
                  </a:cubicBezTo>
                  <a:lnTo>
                    <a:pt x="572" y="2826"/>
                  </a:lnTo>
                  <a:lnTo>
                    <a:pt x="297" y="2494"/>
                  </a:lnTo>
                  <a:lnTo>
                    <a:pt x="297" y="1594"/>
                  </a:lnTo>
                  <a:lnTo>
                    <a:pt x="77" y="32"/>
                  </a:lnTo>
                  <a:cubicBezTo>
                    <a:pt x="74" y="14"/>
                    <a:pt x="59"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9;p44">
              <a:extLst>
                <a:ext uri="{FF2B5EF4-FFF2-40B4-BE49-F238E27FC236}">
                  <a16:creationId xmlns:a16="http://schemas.microsoft.com/office/drawing/2014/main" id="{EC7752DC-ECAD-198B-9F62-9DDCB74EFAC4}"/>
                </a:ext>
              </a:extLst>
            </p:cNvPr>
            <p:cNvSpPr/>
            <p:nvPr/>
          </p:nvSpPr>
          <p:spPr>
            <a:xfrm>
              <a:off x="4663350" y="5128475"/>
              <a:ext cx="51400" cy="317400"/>
            </a:xfrm>
            <a:custGeom>
              <a:avLst/>
              <a:gdLst/>
              <a:ahLst/>
              <a:cxnLst/>
              <a:rect l="l" t="t" r="r" b="b"/>
              <a:pathLst>
                <a:path w="2056" h="12696" extrusionOk="0">
                  <a:moveTo>
                    <a:pt x="1" y="0"/>
                  </a:moveTo>
                  <a:lnTo>
                    <a:pt x="237" y="1671"/>
                  </a:lnTo>
                  <a:lnTo>
                    <a:pt x="237" y="2548"/>
                  </a:lnTo>
                  <a:lnTo>
                    <a:pt x="514" y="2827"/>
                  </a:lnTo>
                  <a:lnTo>
                    <a:pt x="514" y="6315"/>
                  </a:lnTo>
                  <a:lnTo>
                    <a:pt x="514" y="6380"/>
                  </a:lnTo>
                  <a:lnTo>
                    <a:pt x="514" y="9869"/>
                  </a:lnTo>
                  <a:lnTo>
                    <a:pt x="237" y="10147"/>
                  </a:lnTo>
                  <a:lnTo>
                    <a:pt x="237" y="11025"/>
                  </a:lnTo>
                  <a:lnTo>
                    <a:pt x="1" y="12696"/>
                  </a:lnTo>
                  <a:lnTo>
                    <a:pt x="2056" y="12696"/>
                  </a:lnTo>
                  <a:lnTo>
                    <a:pt x="1820" y="11025"/>
                  </a:lnTo>
                  <a:lnTo>
                    <a:pt x="1820" y="10147"/>
                  </a:lnTo>
                  <a:lnTo>
                    <a:pt x="1542" y="9869"/>
                  </a:lnTo>
                  <a:lnTo>
                    <a:pt x="1542" y="6380"/>
                  </a:lnTo>
                  <a:lnTo>
                    <a:pt x="1542" y="6315"/>
                  </a:lnTo>
                  <a:lnTo>
                    <a:pt x="1542" y="2827"/>
                  </a:lnTo>
                  <a:lnTo>
                    <a:pt x="1820" y="2548"/>
                  </a:lnTo>
                  <a:lnTo>
                    <a:pt x="1820" y="1671"/>
                  </a:lnTo>
                  <a:lnTo>
                    <a:pt x="20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10;p44">
              <a:extLst>
                <a:ext uri="{FF2B5EF4-FFF2-40B4-BE49-F238E27FC236}">
                  <a16:creationId xmlns:a16="http://schemas.microsoft.com/office/drawing/2014/main" id="{91C6B267-A5A4-09BF-8591-CD110EB2A07E}"/>
                </a:ext>
              </a:extLst>
            </p:cNvPr>
            <p:cNvSpPr/>
            <p:nvPr/>
          </p:nvSpPr>
          <p:spPr>
            <a:xfrm>
              <a:off x="4675275" y="5127550"/>
              <a:ext cx="40475" cy="248600"/>
            </a:xfrm>
            <a:custGeom>
              <a:avLst/>
              <a:gdLst/>
              <a:ahLst/>
              <a:cxnLst/>
              <a:rect l="l" t="t" r="r" b="b"/>
              <a:pathLst>
                <a:path w="1619" h="9944" extrusionOk="0">
                  <a:moveTo>
                    <a:pt x="1579" y="0"/>
                  </a:moveTo>
                  <a:cubicBezTo>
                    <a:pt x="1561" y="0"/>
                    <a:pt x="1545" y="14"/>
                    <a:pt x="1542" y="32"/>
                  </a:cubicBezTo>
                  <a:lnTo>
                    <a:pt x="1322" y="1594"/>
                  </a:lnTo>
                  <a:lnTo>
                    <a:pt x="1322" y="2494"/>
                  </a:lnTo>
                  <a:lnTo>
                    <a:pt x="1048" y="2826"/>
                  </a:lnTo>
                  <a:lnTo>
                    <a:pt x="37" y="2826"/>
                  </a:lnTo>
                  <a:cubicBezTo>
                    <a:pt x="17" y="2826"/>
                    <a:pt x="1" y="2843"/>
                    <a:pt x="1" y="2864"/>
                  </a:cubicBezTo>
                  <a:cubicBezTo>
                    <a:pt x="1" y="2884"/>
                    <a:pt x="17" y="2900"/>
                    <a:pt x="37" y="2900"/>
                  </a:cubicBezTo>
                  <a:lnTo>
                    <a:pt x="1029" y="2900"/>
                  </a:lnTo>
                  <a:lnTo>
                    <a:pt x="1029" y="9906"/>
                  </a:lnTo>
                  <a:cubicBezTo>
                    <a:pt x="1029" y="9926"/>
                    <a:pt x="1045" y="9943"/>
                    <a:pt x="1065" y="9943"/>
                  </a:cubicBezTo>
                  <a:cubicBezTo>
                    <a:pt x="1085" y="9943"/>
                    <a:pt x="1102" y="9926"/>
                    <a:pt x="1102" y="9906"/>
                  </a:cubicBezTo>
                  <a:lnTo>
                    <a:pt x="1102" y="2877"/>
                  </a:lnTo>
                  <a:lnTo>
                    <a:pt x="1388" y="2531"/>
                  </a:lnTo>
                  <a:cubicBezTo>
                    <a:pt x="1393" y="2525"/>
                    <a:pt x="1396" y="2516"/>
                    <a:pt x="1396" y="2507"/>
                  </a:cubicBezTo>
                  <a:lnTo>
                    <a:pt x="1396" y="1600"/>
                  </a:lnTo>
                  <a:lnTo>
                    <a:pt x="1616" y="43"/>
                  </a:lnTo>
                  <a:cubicBezTo>
                    <a:pt x="1619" y="23"/>
                    <a:pt x="1605" y="4"/>
                    <a:pt x="1584" y="1"/>
                  </a:cubicBezTo>
                  <a:cubicBezTo>
                    <a:pt x="1583" y="0"/>
                    <a:pt x="1581" y="0"/>
                    <a:pt x="1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11;p44">
              <a:extLst>
                <a:ext uri="{FF2B5EF4-FFF2-40B4-BE49-F238E27FC236}">
                  <a16:creationId xmlns:a16="http://schemas.microsoft.com/office/drawing/2014/main" id="{3A593AE5-3B69-CB3B-C1C5-C3F7434D4C9E}"/>
                </a:ext>
              </a:extLst>
            </p:cNvPr>
            <p:cNvSpPr/>
            <p:nvPr/>
          </p:nvSpPr>
          <p:spPr>
            <a:xfrm>
              <a:off x="4776900" y="5128475"/>
              <a:ext cx="51400" cy="317400"/>
            </a:xfrm>
            <a:custGeom>
              <a:avLst/>
              <a:gdLst/>
              <a:ahLst/>
              <a:cxnLst/>
              <a:rect l="l" t="t" r="r" b="b"/>
              <a:pathLst>
                <a:path w="2056" h="12696" extrusionOk="0">
                  <a:moveTo>
                    <a:pt x="0" y="0"/>
                  </a:moveTo>
                  <a:lnTo>
                    <a:pt x="236" y="1671"/>
                  </a:lnTo>
                  <a:lnTo>
                    <a:pt x="236" y="2548"/>
                  </a:lnTo>
                  <a:lnTo>
                    <a:pt x="514" y="2827"/>
                  </a:lnTo>
                  <a:lnTo>
                    <a:pt x="514" y="6315"/>
                  </a:lnTo>
                  <a:lnTo>
                    <a:pt x="514" y="6380"/>
                  </a:lnTo>
                  <a:lnTo>
                    <a:pt x="514" y="9869"/>
                  </a:lnTo>
                  <a:lnTo>
                    <a:pt x="236" y="10147"/>
                  </a:lnTo>
                  <a:lnTo>
                    <a:pt x="236" y="11025"/>
                  </a:lnTo>
                  <a:lnTo>
                    <a:pt x="0" y="12696"/>
                  </a:lnTo>
                  <a:lnTo>
                    <a:pt x="2055" y="12696"/>
                  </a:lnTo>
                  <a:lnTo>
                    <a:pt x="1819" y="11025"/>
                  </a:lnTo>
                  <a:lnTo>
                    <a:pt x="1819" y="10147"/>
                  </a:lnTo>
                  <a:lnTo>
                    <a:pt x="1542" y="9869"/>
                  </a:lnTo>
                  <a:lnTo>
                    <a:pt x="1542" y="6380"/>
                  </a:lnTo>
                  <a:lnTo>
                    <a:pt x="1542" y="6315"/>
                  </a:lnTo>
                  <a:lnTo>
                    <a:pt x="1542" y="2827"/>
                  </a:lnTo>
                  <a:lnTo>
                    <a:pt x="1819" y="2548"/>
                  </a:lnTo>
                  <a:lnTo>
                    <a:pt x="1819" y="1671"/>
                  </a:lnTo>
                  <a:lnTo>
                    <a:pt x="2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12;p44">
              <a:extLst>
                <a:ext uri="{FF2B5EF4-FFF2-40B4-BE49-F238E27FC236}">
                  <a16:creationId xmlns:a16="http://schemas.microsoft.com/office/drawing/2014/main" id="{46278BC2-20BB-6F3E-4C46-CFD793C4784E}"/>
                </a:ext>
              </a:extLst>
            </p:cNvPr>
            <p:cNvSpPr/>
            <p:nvPr/>
          </p:nvSpPr>
          <p:spPr>
            <a:xfrm>
              <a:off x="4788800" y="5127550"/>
              <a:ext cx="40450" cy="248600"/>
            </a:xfrm>
            <a:custGeom>
              <a:avLst/>
              <a:gdLst/>
              <a:ahLst/>
              <a:cxnLst/>
              <a:rect l="l" t="t" r="r" b="b"/>
              <a:pathLst>
                <a:path w="1618" h="9944" extrusionOk="0">
                  <a:moveTo>
                    <a:pt x="1578" y="0"/>
                  </a:moveTo>
                  <a:cubicBezTo>
                    <a:pt x="1560" y="0"/>
                    <a:pt x="1544" y="14"/>
                    <a:pt x="1542" y="32"/>
                  </a:cubicBezTo>
                  <a:lnTo>
                    <a:pt x="1321" y="1594"/>
                  </a:lnTo>
                  <a:lnTo>
                    <a:pt x="1321" y="2494"/>
                  </a:lnTo>
                  <a:lnTo>
                    <a:pt x="1048" y="2826"/>
                  </a:lnTo>
                  <a:lnTo>
                    <a:pt x="38" y="2826"/>
                  </a:lnTo>
                  <a:cubicBezTo>
                    <a:pt x="18" y="2826"/>
                    <a:pt x="1" y="2843"/>
                    <a:pt x="1" y="2864"/>
                  </a:cubicBezTo>
                  <a:cubicBezTo>
                    <a:pt x="1" y="2884"/>
                    <a:pt x="16" y="2900"/>
                    <a:pt x="38" y="2900"/>
                  </a:cubicBezTo>
                  <a:lnTo>
                    <a:pt x="1028" y="2900"/>
                  </a:lnTo>
                  <a:lnTo>
                    <a:pt x="1028" y="9906"/>
                  </a:lnTo>
                  <a:cubicBezTo>
                    <a:pt x="1028" y="9926"/>
                    <a:pt x="1044" y="9943"/>
                    <a:pt x="1064" y="9943"/>
                  </a:cubicBezTo>
                  <a:cubicBezTo>
                    <a:pt x="1086" y="9943"/>
                    <a:pt x="1102" y="9926"/>
                    <a:pt x="1102" y="9906"/>
                  </a:cubicBezTo>
                  <a:lnTo>
                    <a:pt x="1102" y="2877"/>
                  </a:lnTo>
                  <a:lnTo>
                    <a:pt x="1387" y="2531"/>
                  </a:lnTo>
                  <a:cubicBezTo>
                    <a:pt x="1392" y="2525"/>
                    <a:pt x="1396" y="2516"/>
                    <a:pt x="1396" y="2507"/>
                  </a:cubicBezTo>
                  <a:lnTo>
                    <a:pt x="1396" y="1600"/>
                  </a:lnTo>
                  <a:lnTo>
                    <a:pt x="1616" y="43"/>
                  </a:lnTo>
                  <a:cubicBezTo>
                    <a:pt x="1618" y="23"/>
                    <a:pt x="1605" y="4"/>
                    <a:pt x="1583" y="1"/>
                  </a:cubicBezTo>
                  <a:cubicBezTo>
                    <a:pt x="1582" y="0"/>
                    <a:pt x="1580" y="0"/>
                    <a:pt x="1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3;p44">
              <a:extLst>
                <a:ext uri="{FF2B5EF4-FFF2-40B4-BE49-F238E27FC236}">
                  <a16:creationId xmlns:a16="http://schemas.microsoft.com/office/drawing/2014/main" id="{23EC2AEE-CA71-9972-7ECF-B39C22C12004}"/>
                </a:ext>
              </a:extLst>
            </p:cNvPr>
            <p:cNvSpPr/>
            <p:nvPr/>
          </p:nvSpPr>
          <p:spPr>
            <a:xfrm>
              <a:off x="4033100" y="5331600"/>
              <a:ext cx="934800" cy="144350"/>
            </a:xfrm>
            <a:custGeom>
              <a:avLst/>
              <a:gdLst/>
              <a:ahLst/>
              <a:cxnLst/>
              <a:rect l="l" t="t" r="r" b="b"/>
              <a:pathLst>
                <a:path w="37392" h="5774" extrusionOk="0">
                  <a:moveTo>
                    <a:pt x="2577" y="961"/>
                  </a:moveTo>
                  <a:lnTo>
                    <a:pt x="2577" y="3398"/>
                  </a:lnTo>
                  <a:lnTo>
                    <a:pt x="2767" y="3509"/>
                  </a:lnTo>
                  <a:cubicBezTo>
                    <a:pt x="2767" y="3509"/>
                    <a:pt x="2577" y="3668"/>
                    <a:pt x="2577" y="4049"/>
                  </a:cubicBezTo>
                  <a:cubicBezTo>
                    <a:pt x="2577" y="4049"/>
                    <a:pt x="2544" y="4557"/>
                    <a:pt x="2767" y="4557"/>
                  </a:cubicBezTo>
                  <a:lnTo>
                    <a:pt x="548" y="4557"/>
                  </a:lnTo>
                  <a:cubicBezTo>
                    <a:pt x="771" y="4557"/>
                    <a:pt x="739" y="4049"/>
                    <a:pt x="739" y="4049"/>
                  </a:cubicBezTo>
                  <a:cubicBezTo>
                    <a:pt x="739" y="3668"/>
                    <a:pt x="548" y="3509"/>
                    <a:pt x="548" y="3509"/>
                  </a:cubicBezTo>
                  <a:lnTo>
                    <a:pt x="739" y="3398"/>
                  </a:lnTo>
                  <a:lnTo>
                    <a:pt x="739" y="961"/>
                  </a:lnTo>
                  <a:close/>
                  <a:moveTo>
                    <a:pt x="5013" y="961"/>
                  </a:moveTo>
                  <a:lnTo>
                    <a:pt x="5013" y="3398"/>
                  </a:lnTo>
                  <a:lnTo>
                    <a:pt x="5203" y="3509"/>
                  </a:lnTo>
                  <a:cubicBezTo>
                    <a:pt x="5203" y="3509"/>
                    <a:pt x="5013" y="3668"/>
                    <a:pt x="5013" y="4049"/>
                  </a:cubicBezTo>
                  <a:cubicBezTo>
                    <a:pt x="5013" y="4049"/>
                    <a:pt x="4981" y="4557"/>
                    <a:pt x="5203" y="4557"/>
                  </a:cubicBezTo>
                  <a:lnTo>
                    <a:pt x="3052" y="4557"/>
                  </a:lnTo>
                  <a:cubicBezTo>
                    <a:pt x="3275" y="4557"/>
                    <a:pt x="3242" y="4049"/>
                    <a:pt x="3242" y="4049"/>
                  </a:cubicBezTo>
                  <a:cubicBezTo>
                    <a:pt x="3242" y="3668"/>
                    <a:pt x="3052" y="3509"/>
                    <a:pt x="3052" y="3509"/>
                  </a:cubicBezTo>
                  <a:lnTo>
                    <a:pt x="3242" y="3398"/>
                  </a:lnTo>
                  <a:lnTo>
                    <a:pt x="3242" y="961"/>
                  </a:lnTo>
                  <a:close/>
                  <a:moveTo>
                    <a:pt x="7516" y="961"/>
                  </a:moveTo>
                  <a:lnTo>
                    <a:pt x="7516" y="3398"/>
                  </a:lnTo>
                  <a:lnTo>
                    <a:pt x="7707" y="3509"/>
                  </a:lnTo>
                  <a:cubicBezTo>
                    <a:pt x="7707" y="3509"/>
                    <a:pt x="7516" y="3668"/>
                    <a:pt x="7516" y="4049"/>
                  </a:cubicBezTo>
                  <a:cubicBezTo>
                    <a:pt x="7516" y="4049"/>
                    <a:pt x="7484" y="4557"/>
                    <a:pt x="7707" y="4557"/>
                  </a:cubicBezTo>
                  <a:lnTo>
                    <a:pt x="5490" y="4557"/>
                  </a:lnTo>
                  <a:cubicBezTo>
                    <a:pt x="5712" y="4557"/>
                    <a:pt x="5680" y="4049"/>
                    <a:pt x="5680" y="4049"/>
                  </a:cubicBezTo>
                  <a:cubicBezTo>
                    <a:pt x="5680" y="3668"/>
                    <a:pt x="5490" y="3509"/>
                    <a:pt x="5490" y="3509"/>
                  </a:cubicBezTo>
                  <a:lnTo>
                    <a:pt x="5680" y="3398"/>
                  </a:lnTo>
                  <a:lnTo>
                    <a:pt x="5680" y="961"/>
                  </a:lnTo>
                  <a:close/>
                  <a:moveTo>
                    <a:pt x="9717" y="961"/>
                  </a:moveTo>
                  <a:lnTo>
                    <a:pt x="9717" y="3398"/>
                  </a:lnTo>
                  <a:lnTo>
                    <a:pt x="9907" y="3509"/>
                  </a:lnTo>
                  <a:cubicBezTo>
                    <a:pt x="9907" y="3509"/>
                    <a:pt x="9717" y="3668"/>
                    <a:pt x="9717" y="4049"/>
                  </a:cubicBezTo>
                  <a:cubicBezTo>
                    <a:pt x="9717" y="4049"/>
                    <a:pt x="9685" y="4557"/>
                    <a:pt x="9907" y="4557"/>
                  </a:cubicBezTo>
                  <a:lnTo>
                    <a:pt x="7992" y="4557"/>
                  </a:lnTo>
                  <a:cubicBezTo>
                    <a:pt x="8215" y="4557"/>
                    <a:pt x="8182" y="4049"/>
                    <a:pt x="8182" y="4049"/>
                  </a:cubicBezTo>
                  <a:cubicBezTo>
                    <a:pt x="8182" y="3668"/>
                    <a:pt x="7992" y="3509"/>
                    <a:pt x="7992" y="3509"/>
                  </a:cubicBezTo>
                  <a:lnTo>
                    <a:pt x="8182" y="3398"/>
                  </a:lnTo>
                  <a:lnTo>
                    <a:pt x="8182" y="961"/>
                  </a:lnTo>
                  <a:close/>
                  <a:moveTo>
                    <a:pt x="12220" y="961"/>
                  </a:moveTo>
                  <a:lnTo>
                    <a:pt x="12220" y="3398"/>
                  </a:lnTo>
                  <a:lnTo>
                    <a:pt x="12410" y="3509"/>
                  </a:lnTo>
                  <a:cubicBezTo>
                    <a:pt x="12410" y="3509"/>
                    <a:pt x="12220" y="3668"/>
                    <a:pt x="12220" y="4049"/>
                  </a:cubicBezTo>
                  <a:cubicBezTo>
                    <a:pt x="12220" y="4049"/>
                    <a:pt x="12188" y="4557"/>
                    <a:pt x="12410" y="4557"/>
                  </a:cubicBezTo>
                  <a:lnTo>
                    <a:pt x="10193" y="4557"/>
                  </a:lnTo>
                  <a:cubicBezTo>
                    <a:pt x="10415" y="4557"/>
                    <a:pt x="10383" y="4049"/>
                    <a:pt x="10383" y="4049"/>
                  </a:cubicBezTo>
                  <a:cubicBezTo>
                    <a:pt x="10383" y="3668"/>
                    <a:pt x="10193" y="3509"/>
                    <a:pt x="10193" y="3509"/>
                  </a:cubicBezTo>
                  <a:lnTo>
                    <a:pt x="10383" y="3398"/>
                  </a:lnTo>
                  <a:lnTo>
                    <a:pt x="10383" y="961"/>
                  </a:lnTo>
                  <a:close/>
                  <a:moveTo>
                    <a:pt x="14656" y="961"/>
                  </a:moveTo>
                  <a:lnTo>
                    <a:pt x="14656" y="3398"/>
                  </a:lnTo>
                  <a:lnTo>
                    <a:pt x="14847" y="3509"/>
                  </a:lnTo>
                  <a:cubicBezTo>
                    <a:pt x="14847" y="3509"/>
                    <a:pt x="14656" y="3668"/>
                    <a:pt x="14656" y="4049"/>
                  </a:cubicBezTo>
                  <a:cubicBezTo>
                    <a:pt x="14656" y="4049"/>
                    <a:pt x="14625" y="4557"/>
                    <a:pt x="14847" y="4557"/>
                  </a:cubicBezTo>
                  <a:lnTo>
                    <a:pt x="12696" y="4557"/>
                  </a:lnTo>
                  <a:cubicBezTo>
                    <a:pt x="12918" y="4557"/>
                    <a:pt x="12887" y="4049"/>
                    <a:pt x="12887" y="4049"/>
                  </a:cubicBezTo>
                  <a:cubicBezTo>
                    <a:pt x="12887" y="3668"/>
                    <a:pt x="12696" y="3509"/>
                    <a:pt x="12696" y="3509"/>
                  </a:cubicBezTo>
                  <a:lnTo>
                    <a:pt x="12887" y="3398"/>
                  </a:lnTo>
                  <a:lnTo>
                    <a:pt x="12887" y="961"/>
                  </a:lnTo>
                  <a:close/>
                  <a:moveTo>
                    <a:pt x="17160" y="961"/>
                  </a:moveTo>
                  <a:lnTo>
                    <a:pt x="17160" y="3398"/>
                  </a:lnTo>
                  <a:lnTo>
                    <a:pt x="17350" y="3509"/>
                  </a:lnTo>
                  <a:cubicBezTo>
                    <a:pt x="17350" y="3509"/>
                    <a:pt x="17160" y="3668"/>
                    <a:pt x="17160" y="4049"/>
                  </a:cubicBezTo>
                  <a:cubicBezTo>
                    <a:pt x="17160" y="4049"/>
                    <a:pt x="17128" y="4557"/>
                    <a:pt x="17350" y="4557"/>
                  </a:cubicBezTo>
                  <a:lnTo>
                    <a:pt x="15133" y="4557"/>
                  </a:lnTo>
                  <a:cubicBezTo>
                    <a:pt x="15355" y="4557"/>
                    <a:pt x="15323" y="4049"/>
                    <a:pt x="15323" y="4049"/>
                  </a:cubicBezTo>
                  <a:cubicBezTo>
                    <a:pt x="15323" y="3668"/>
                    <a:pt x="15133" y="3509"/>
                    <a:pt x="15133" y="3509"/>
                  </a:cubicBezTo>
                  <a:lnTo>
                    <a:pt x="15323" y="3398"/>
                  </a:lnTo>
                  <a:lnTo>
                    <a:pt x="15323" y="961"/>
                  </a:lnTo>
                  <a:close/>
                  <a:moveTo>
                    <a:pt x="19414" y="961"/>
                  </a:moveTo>
                  <a:lnTo>
                    <a:pt x="19414" y="3398"/>
                  </a:lnTo>
                  <a:lnTo>
                    <a:pt x="19605" y="3509"/>
                  </a:lnTo>
                  <a:cubicBezTo>
                    <a:pt x="19605" y="3509"/>
                    <a:pt x="19414" y="3668"/>
                    <a:pt x="19414" y="4049"/>
                  </a:cubicBezTo>
                  <a:cubicBezTo>
                    <a:pt x="19414" y="4049"/>
                    <a:pt x="19383" y="4557"/>
                    <a:pt x="19605" y="4557"/>
                  </a:cubicBezTo>
                  <a:lnTo>
                    <a:pt x="17636" y="4557"/>
                  </a:lnTo>
                  <a:cubicBezTo>
                    <a:pt x="17858" y="4557"/>
                    <a:pt x="17827" y="4049"/>
                    <a:pt x="17827" y="4049"/>
                  </a:cubicBezTo>
                  <a:cubicBezTo>
                    <a:pt x="17827" y="3668"/>
                    <a:pt x="17636" y="3509"/>
                    <a:pt x="17636" y="3509"/>
                  </a:cubicBezTo>
                  <a:lnTo>
                    <a:pt x="17827" y="3398"/>
                  </a:lnTo>
                  <a:lnTo>
                    <a:pt x="17827" y="961"/>
                  </a:lnTo>
                  <a:close/>
                  <a:moveTo>
                    <a:pt x="21918" y="961"/>
                  </a:moveTo>
                  <a:lnTo>
                    <a:pt x="21918" y="3398"/>
                  </a:lnTo>
                  <a:lnTo>
                    <a:pt x="22108" y="3509"/>
                  </a:lnTo>
                  <a:cubicBezTo>
                    <a:pt x="22108" y="3509"/>
                    <a:pt x="21918" y="3668"/>
                    <a:pt x="21918" y="4049"/>
                  </a:cubicBezTo>
                  <a:cubicBezTo>
                    <a:pt x="21918" y="4049"/>
                    <a:pt x="21886" y="4557"/>
                    <a:pt x="22108" y="4557"/>
                  </a:cubicBezTo>
                  <a:lnTo>
                    <a:pt x="19891" y="4557"/>
                  </a:lnTo>
                  <a:cubicBezTo>
                    <a:pt x="20113" y="4557"/>
                    <a:pt x="20081" y="4049"/>
                    <a:pt x="20081" y="4049"/>
                  </a:cubicBezTo>
                  <a:cubicBezTo>
                    <a:pt x="20081" y="3668"/>
                    <a:pt x="19891" y="3509"/>
                    <a:pt x="19891" y="3509"/>
                  </a:cubicBezTo>
                  <a:lnTo>
                    <a:pt x="20081" y="3398"/>
                  </a:lnTo>
                  <a:lnTo>
                    <a:pt x="20081" y="961"/>
                  </a:lnTo>
                  <a:close/>
                  <a:moveTo>
                    <a:pt x="24354" y="961"/>
                  </a:moveTo>
                  <a:lnTo>
                    <a:pt x="24354" y="3398"/>
                  </a:lnTo>
                  <a:lnTo>
                    <a:pt x="24545" y="3509"/>
                  </a:lnTo>
                  <a:cubicBezTo>
                    <a:pt x="24545" y="3509"/>
                    <a:pt x="24354" y="3668"/>
                    <a:pt x="24354" y="4049"/>
                  </a:cubicBezTo>
                  <a:cubicBezTo>
                    <a:pt x="24354" y="4049"/>
                    <a:pt x="24323" y="4557"/>
                    <a:pt x="24545" y="4557"/>
                  </a:cubicBezTo>
                  <a:lnTo>
                    <a:pt x="22394" y="4557"/>
                  </a:lnTo>
                  <a:cubicBezTo>
                    <a:pt x="22616" y="4557"/>
                    <a:pt x="22585" y="4049"/>
                    <a:pt x="22585" y="4049"/>
                  </a:cubicBezTo>
                  <a:cubicBezTo>
                    <a:pt x="22585" y="3668"/>
                    <a:pt x="22394" y="3509"/>
                    <a:pt x="22394" y="3509"/>
                  </a:cubicBezTo>
                  <a:lnTo>
                    <a:pt x="22585" y="3398"/>
                  </a:lnTo>
                  <a:lnTo>
                    <a:pt x="22585" y="961"/>
                  </a:lnTo>
                  <a:close/>
                  <a:moveTo>
                    <a:pt x="26858" y="961"/>
                  </a:moveTo>
                  <a:lnTo>
                    <a:pt x="26858" y="3398"/>
                  </a:lnTo>
                  <a:lnTo>
                    <a:pt x="27048" y="3509"/>
                  </a:lnTo>
                  <a:cubicBezTo>
                    <a:pt x="27048" y="3509"/>
                    <a:pt x="26858" y="3668"/>
                    <a:pt x="26858" y="4049"/>
                  </a:cubicBezTo>
                  <a:cubicBezTo>
                    <a:pt x="26858" y="4049"/>
                    <a:pt x="26826" y="4557"/>
                    <a:pt x="27048" y="4557"/>
                  </a:cubicBezTo>
                  <a:lnTo>
                    <a:pt x="24831" y="4557"/>
                  </a:lnTo>
                  <a:cubicBezTo>
                    <a:pt x="25053" y="4557"/>
                    <a:pt x="25021" y="4049"/>
                    <a:pt x="25021" y="4049"/>
                  </a:cubicBezTo>
                  <a:cubicBezTo>
                    <a:pt x="25021" y="3668"/>
                    <a:pt x="24831" y="3509"/>
                    <a:pt x="24831" y="3509"/>
                  </a:cubicBezTo>
                  <a:lnTo>
                    <a:pt x="25021" y="3398"/>
                  </a:lnTo>
                  <a:lnTo>
                    <a:pt x="25021" y="961"/>
                  </a:lnTo>
                  <a:close/>
                  <a:moveTo>
                    <a:pt x="29188" y="961"/>
                  </a:moveTo>
                  <a:lnTo>
                    <a:pt x="29188" y="3398"/>
                  </a:lnTo>
                  <a:lnTo>
                    <a:pt x="29379" y="3509"/>
                  </a:lnTo>
                  <a:cubicBezTo>
                    <a:pt x="29379" y="3509"/>
                    <a:pt x="29188" y="3668"/>
                    <a:pt x="29188" y="4049"/>
                  </a:cubicBezTo>
                  <a:cubicBezTo>
                    <a:pt x="29188" y="4049"/>
                    <a:pt x="29156" y="4557"/>
                    <a:pt x="29379" y="4557"/>
                  </a:cubicBezTo>
                  <a:lnTo>
                    <a:pt x="27334" y="4557"/>
                  </a:lnTo>
                  <a:cubicBezTo>
                    <a:pt x="27556" y="4557"/>
                    <a:pt x="27525" y="4049"/>
                    <a:pt x="27525" y="4049"/>
                  </a:cubicBezTo>
                  <a:cubicBezTo>
                    <a:pt x="27525" y="3668"/>
                    <a:pt x="27334" y="3509"/>
                    <a:pt x="27334" y="3509"/>
                  </a:cubicBezTo>
                  <a:lnTo>
                    <a:pt x="27525" y="3398"/>
                  </a:lnTo>
                  <a:lnTo>
                    <a:pt x="27525" y="961"/>
                  </a:lnTo>
                  <a:close/>
                  <a:moveTo>
                    <a:pt x="31691" y="961"/>
                  </a:moveTo>
                  <a:lnTo>
                    <a:pt x="31691" y="3398"/>
                  </a:lnTo>
                  <a:lnTo>
                    <a:pt x="31882" y="3509"/>
                  </a:lnTo>
                  <a:cubicBezTo>
                    <a:pt x="31882" y="3509"/>
                    <a:pt x="31691" y="3668"/>
                    <a:pt x="31691" y="4049"/>
                  </a:cubicBezTo>
                  <a:cubicBezTo>
                    <a:pt x="31691" y="4049"/>
                    <a:pt x="31659" y="4557"/>
                    <a:pt x="31882" y="4557"/>
                  </a:cubicBezTo>
                  <a:lnTo>
                    <a:pt x="29664" y="4557"/>
                  </a:lnTo>
                  <a:cubicBezTo>
                    <a:pt x="29887" y="4557"/>
                    <a:pt x="29854" y="4049"/>
                    <a:pt x="29854" y="4049"/>
                  </a:cubicBezTo>
                  <a:cubicBezTo>
                    <a:pt x="29854" y="3668"/>
                    <a:pt x="29664" y="3509"/>
                    <a:pt x="29664" y="3509"/>
                  </a:cubicBezTo>
                  <a:lnTo>
                    <a:pt x="29854" y="3398"/>
                  </a:lnTo>
                  <a:lnTo>
                    <a:pt x="29854" y="961"/>
                  </a:lnTo>
                  <a:close/>
                  <a:moveTo>
                    <a:pt x="34128" y="961"/>
                  </a:moveTo>
                  <a:lnTo>
                    <a:pt x="34128" y="3398"/>
                  </a:lnTo>
                  <a:lnTo>
                    <a:pt x="34318" y="3509"/>
                  </a:lnTo>
                  <a:cubicBezTo>
                    <a:pt x="34318" y="3509"/>
                    <a:pt x="34128" y="3668"/>
                    <a:pt x="34128" y="4049"/>
                  </a:cubicBezTo>
                  <a:cubicBezTo>
                    <a:pt x="34128" y="4049"/>
                    <a:pt x="34095" y="4557"/>
                    <a:pt x="34318" y="4557"/>
                  </a:cubicBezTo>
                  <a:lnTo>
                    <a:pt x="32167" y="4557"/>
                  </a:lnTo>
                  <a:cubicBezTo>
                    <a:pt x="32389" y="4557"/>
                    <a:pt x="32357" y="4049"/>
                    <a:pt x="32357" y="4049"/>
                  </a:cubicBezTo>
                  <a:cubicBezTo>
                    <a:pt x="32357" y="3668"/>
                    <a:pt x="32167" y="3509"/>
                    <a:pt x="32167" y="3509"/>
                  </a:cubicBezTo>
                  <a:lnTo>
                    <a:pt x="32357" y="3398"/>
                  </a:lnTo>
                  <a:lnTo>
                    <a:pt x="32357" y="961"/>
                  </a:lnTo>
                  <a:close/>
                  <a:moveTo>
                    <a:pt x="36632" y="961"/>
                  </a:moveTo>
                  <a:lnTo>
                    <a:pt x="36632" y="3398"/>
                  </a:lnTo>
                  <a:lnTo>
                    <a:pt x="36822" y="3509"/>
                  </a:lnTo>
                  <a:cubicBezTo>
                    <a:pt x="36822" y="3509"/>
                    <a:pt x="36632" y="3668"/>
                    <a:pt x="36632" y="4049"/>
                  </a:cubicBezTo>
                  <a:cubicBezTo>
                    <a:pt x="36632" y="4049"/>
                    <a:pt x="36599" y="4557"/>
                    <a:pt x="36822" y="4557"/>
                  </a:cubicBezTo>
                  <a:lnTo>
                    <a:pt x="34604" y="4557"/>
                  </a:lnTo>
                  <a:cubicBezTo>
                    <a:pt x="34827" y="4557"/>
                    <a:pt x="34794" y="4049"/>
                    <a:pt x="34794" y="4049"/>
                  </a:cubicBezTo>
                  <a:cubicBezTo>
                    <a:pt x="34794" y="3668"/>
                    <a:pt x="34604" y="3509"/>
                    <a:pt x="34604" y="3509"/>
                  </a:cubicBezTo>
                  <a:lnTo>
                    <a:pt x="34794" y="3398"/>
                  </a:lnTo>
                  <a:lnTo>
                    <a:pt x="34794" y="961"/>
                  </a:lnTo>
                  <a:close/>
                  <a:moveTo>
                    <a:pt x="403" y="1"/>
                  </a:moveTo>
                  <a:cubicBezTo>
                    <a:pt x="229" y="1"/>
                    <a:pt x="90" y="141"/>
                    <a:pt x="90" y="313"/>
                  </a:cubicBezTo>
                  <a:cubicBezTo>
                    <a:pt x="90" y="395"/>
                    <a:pt x="123" y="469"/>
                    <a:pt x="174" y="525"/>
                  </a:cubicBezTo>
                  <a:lnTo>
                    <a:pt x="69" y="525"/>
                  </a:lnTo>
                  <a:lnTo>
                    <a:pt x="69" y="672"/>
                  </a:lnTo>
                  <a:lnTo>
                    <a:pt x="0" y="672"/>
                  </a:lnTo>
                  <a:lnTo>
                    <a:pt x="0" y="961"/>
                  </a:lnTo>
                  <a:lnTo>
                    <a:pt x="69" y="961"/>
                  </a:lnTo>
                  <a:lnTo>
                    <a:pt x="69" y="3398"/>
                  </a:lnTo>
                  <a:lnTo>
                    <a:pt x="259" y="3509"/>
                  </a:lnTo>
                  <a:cubicBezTo>
                    <a:pt x="259" y="3509"/>
                    <a:pt x="69" y="3668"/>
                    <a:pt x="69" y="4049"/>
                  </a:cubicBezTo>
                  <a:cubicBezTo>
                    <a:pt x="69" y="4049"/>
                    <a:pt x="37" y="4557"/>
                    <a:pt x="259" y="4557"/>
                  </a:cubicBezTo>
                  <a:lnTo>
                    <a:pt x="0" y="4557"/>
                  </a:lnTo>
                  <a:lnTo>
                    <a:pt x="0" y="5773"/>
                  </a:lnTo>
                  <a:lnTo>
                    <a:pt x="37388" y="5773"/>
                  </a:lnTo>
                  <a:lnTo>
                    <a:pt x="37388" y="4557"/>
                  </a:lnTo>
                  <a:lnTo>
                    <a:pt x="37103" y="4557"/>
                  </a:lnTo>
                  <a:cubicBezTo>
                    <a:pt x="37325" y="4557"/>
                    <a:pt x="37294" y="4049"/>
                    <a:pt x="37294" y="4049"/>
                  </a:cubicBezTo>
                  <a:cubicBezTo>
                    <a:pt x="37294" y="3668"/>
                    <a:pt x="37103" y="3509"/>
                    <a:pt x="37103" y="3509"/>
                  </a:cubicBezTo>
                  <a:lnTo>
                    <a:pt x="37294" y="3398"/>
                  </a:lnTo>
                  <a:lnTo>
                    <a:pt x="37294" y="961"/>
                  </a:lnTo>
                  <a:lnTo>
                    <a:pt x="37392" y="961"/>
                  </a:lnTo>
                  <a:lnTo>
                    <a:pt x="37392" y="672"/>
                  </a:lnTo>
                  <a:lnTo>
                    <a:pt x="37297" y="672"/>
                  </a:lnTo>
                  <a:lnTo>
                    <a:pt x="37297" y="525"/>
                  </a:lnTo>
                  <a:lnTo>
                    <a:pt x="37193" y="525"/>
                  </a:lnTo>
                  <a:cubicBezTo>
                    <a:pt x="37244" y="469"/>
                    <a:pt x="37276" y="395"/>
                    <a:pt x="37276" y="313"/>
                  </a:cubicBezTo>
                  <a:cubicBezTo>
                    <a:pt x="37276" y="141"/>
                    <a:pt x="37137" y="1"/>
                    <a:pt x="36964" y="1"/>
                  </a:cubicBezTo>
                  <a:cubicBezTo>
                    <a:pt x="36792" y="1"/>
                    <a:pt x="36652" y="141"/>
                    <a:pt x="36652" y="313"/>
                  </a:cubicBezTo>
                  <a:cubicBezTo>
                    <a:pt x="36652" y="395"/>
                    <a:pt x="36684" y="469"/>
                    <a:pt x="36736" y="525"/>
                  </a:cubicBezTo>
                  <a:lnTo>
                    <a:pt x="36630" y="525"/>
                  </a:lnTo>
                  <a:lnTo>
                    <a:pt x="36630" y="672"/>
                  </a:lnTo>
                  <a:lnTo>
                    <a:pt x="34794" y="672"/>
                  </a:lnTo>
                  <a:lnTo>
                    <a:pt x="34794" y="525"/>
                  </a:lnTo>
                  <a:lnTo>
                    <a:pt x="34689" y="525"/>
                  </a:lnTo>
                  <a:cubicBezTo>
                    <a:pt x="34741" y="469"/>
                    <a:pt x="34773" y="395"/>
                    <a:pt x="34773" y="313"/>
                  </a:cubicBezTo>
                  <a:cubicBezTo>
                    <a:pt x="34773" y="141"/>
                    <a:pt x="34633" y="1"/>
                    <a:pt x="34461" y="1"/>
                  </a:cubicBezTo>
                  <a:cubicBezTo>
                    <a:pt x="34288" y="1"/>
                    <a:pt x="34149" y="141"/>
                    <a:pt x="34149" y="313"/>
                  </a:cubicBezTo>
                  <a:cubicBezTo>
                    <a:pt x="34149" y="395"/>
                    <a:pt x="34181" y="469"/>
                    <a:pt x="34232" y="525"/>
                  </a:cubicBezTo>
                  <a:lnTo>
                    <a:pt x="34128" y="525"/>
                  </a:lnTo>
                  <a:lnTo>
                    <a:pt x="34128" y="672"/>
                  </a:lnTo>
                  <a:lnTo>
                    <a:pt x="32357" y="672"/>
                  </a:lnTo>
                  <a:lnTo>
                    <a:pt x="32357" y="525"/>
                  </a:lnTo>
                  <a:lnTo>
                    <a:pt x="32252" y="525"/>
                  </a:lnTo>
                  <a:cubicBezTo>
                    <a:pt x="32304" y="469"/>
                    <a:pt x="32336" y="395"/>
                    <a:pt x="32336" y="313"/>
                  </a:cubicBezTo>
                  <a:cubicBezTo>
                    <a:pt x="32336" y="141"/>
                    <a:pt x="32196" y="1"/>
                    <a:pt x="32024" y="1"/>
                  </a:cubicBezTo>
                  <a:cubicBezTo>
                    <a:pt x="31852" y="1"/>
                    <a:pt x="31711" y="141"/>
                    <a:pt x="31711" y="313"/>
                  </a:cubicBezTo>
                  <a:cubicBezTo>
                    <a:pt x="31711" y="395"/>
                    <a:pt x="31744" y="469"/>
                    <a:pt x="31795" y="525"/>
                  </a:cubicBezTo>
                  <a:lnTo>
                    <a:pt x="31690" y="525"/>
                  </a:lnTo>
                  <a:lnTo>
                    <a:pt x="31690" y="672"/>
                  </a:lnTo>
                  <a:lnTo>
                    <a:pt x="29853" y="672"/>
                  </a:lnTo>
                  <a:lnTo>
                    <a:pt x="29853" y="525"/>
                  </a:lnTo>
                  <a:lnTo>
                    <a:pt x="29749" y="525"/>
                  </a:lnTo>
                  <a:cubicBezTo>
                    <a:pt x="29800" y="469"/>
                    <a:pt x="29832" y="395"/>
                    <a:pt x="29832" y="313"/>
                  </a:cubicBezTo>
                  <a:cubicBezTo>
                    <a:pt x="29832" y="141"/>
                    <a:pt x="29693" y="1"/>
                    <a:pt x="29520" y="1"/>
                  </a:cubicBezTo>
                  <a:cubicBezTo>
                    <a:pt x="29348" y="1"/>
                    <a:pt x="29208" y="141"/>
                    <a:pt x="29208" y="313"/>
                  </a:cubicBezTo>
                  <a:cubicBezTo>
                    <a:pt x="29208" y="395"/>
                    <a:pt x="29240" y="469"/>
                    <a:pt x="29292" y="525"/>
                  </a:cubicBezTo>
                  <a:lnTo>
                    <a:pt x="29186" y="525"/>
                  </a:lnTo>
                  <a:lnTo>
                    <a:pt x="29186" y="672"/>
                  </a:lnTo>
                  <a:lnTo>
                    <a:pt x="27524" y="672"/>
                  </a:lnTo>
                  <a:lnTo>
                    <a:pt x="27524" y="525"/>
                  </a:lnTo>
                  <a:lnTo>
                    <a:pt x="27418" y="525"/>
                  </a:lnTo>
                  <a:cubicBezTo>
                    <a:pt x="27470" y="469"/>
                    <a:pt x="27503" y="395"/>
                    <a:pt x="27503" y="313"/>
                  </a:cubicBezTo>
                  <a:cubicBezTo>
                    <a:pt x="27503" y="141"/>
                    <a:pt x="27363" y="1"/>
                    <a:pt x="27190" y="1"/>
                  </a:cubicBezTo>
                  <a:cubicBezTo>
                    <a:pt x="27018" y="1"/>
                    <a:pt x="26878" y="141"/>
                    <a:pt x="26878" y="313"/>
                  </a:cubicBezTo>
                  <a:cubicBezTo>
                    <a:pt x="26878" y="395"/>
                    <a:pt x="26910" y="469"/>
                    <a:pt x="26961" y="525"/>
                  </a:cubicBezTo>
                  <a:lnTo>
                    <a:pt x="26857" y="525"/>
                  </a:lnTo>
                  <a:lnTo>
                    <a:pt x="26857" y="672"/>
                  </a:lnTo>
                  <a:lnTo>
                    <a:pt x="25020" y="672"/>
                  </a:lnTo>
                  <a:lnTo>
                    <a:pt x="25020" y="525"/>
                  </a:lnTo>
                  <a:lnTo>
                    <a:pt x="24915" y="525"/>
                  </a:lnTo>
                  <a:cubicBezTo>
                    <a:pt x="24966" y="469"/>
                    <a:pt x="24999" y="395"/>
                    <a:pt x="24999" y="313"/>
                  </a:cubicBezTo>
                  <a:cubicBezTo>
                    <a:pt x="24999" y="141"/>
                    <a:pt x="24859" y="1"/>
                    <a:pt x="24686" y="1"/>
                  </a:cubicBezTo>
                  <a:cubicBezTo>
                    <a:pt x="24514" y="1"/>
                    <a:pt x="24374" y="141"/>
                    <a:pt x="24374" y="313"/>
                  </a:cubicBezTo>
                  <a:cubicBezTo>
                    <a:pt x="24374" y="395"/>
                    <a:pt x="24406" y="469"/>
                    <a:pt x="24459" y="525"/>
                  </a:cubicBezTo>
                  <a:lnTo>
                    <a:pt x="24353" y="525"/>
                  </a:lnTo>
                  <a:lnTo>
                    <a:pt x="24353" y="672"/>
                  </a:lnTo>
                  <a:lnTo>
                    <a:pt x="22583" y="672"/>
                  </a:lnTo>
                  <a:lnTo>
                    <a:pt x="22583" y="525"/>
                  </a:lnTo>
                  <a:lnTo>
                    <a:pt x="22478" y="525"/>
                  </a:lnTo>
                  <a:cubicBezTo>
                    <a:pt x="22529" y="469"/>
                    <a:pt x="22561" y="395"/>
                    <a:pt x="22561" y="313"/>
                  </a:cubicBezTo>
                  <a:cubicBezTo>
                    <a:pt x="22561" y="141"/>
                    <a:pt x="22423" y="1"/>
                    <a:pt x="22249" y="1"/>
                  </a:cubicBezTo>
                  <a:cubicBezTo>
                    <a:pt x="22077" y="1"/>
                    <a:pt x="21937" y="141"/>
                    <a:pt x="21937" y="313"/>
                  </a:cubicBezTo>
                  <a:cubicBezTo>
                    <a:pt x="21937" y="395"/>
                    <a:pt x="21969" y="469"/>
                    <a:pt x="22021" y="525"/>
                  </a:cubicBezTo>
                  <a:lnTo>
                    <a:pt x="21916" y="525"/>
                  </a:lnTo>
                  <a:lnTo>
                    <a:pt x="21916" y="672"/>
                  </a:lnTo>
                  <a:lnTo>
                    <a:pt x="20080" y="672"/>
                  </a:lnTo>
                  <a:lnTo>
                    <a:pt x="20080" y="525"/>
                  </a:lnTo>
                  <a:lnTo>
                    <a:pt x="19974" y="525"/>
                  </a:lnTo>
                  <a:cubicBezTo>
                    <a:pt x="20026" y="469"/>
                    <a:pt x="20059" y="395"/>
                    <a:pt x="20059" y="313"/>
                  </a:cubicBezTo>
                  <a:cubicBezTo>
                    <a:pt x="20059" y="141"/>
                    <a:pt x="19919" y="1"/>
                    <a:pt x="19746" y="1"/>
                  </a:cubicBezTo>
                  <a:cubicBezTo>
                    <a:pt x="19574" y="1"/>
                    <a:pt x="19434" y="141"/>
                    <a:pt x="19434" y="313"/>
                  </a:cubicBezTo>
                  <a:cubicBezTo>
                    <a:pt x="19434" y="395"/>
                    <a:pt x="19466" y="469"/>
                    <a:pt x="19517" y="525"/>
                  </a:cubicBezTo>
                  <a:lnTo>
                    <a:pt x="19413" y="525"/>
                  </a:lnTo>
                  <a:lnTo>
                    <a:pt x="19413" y="672"/>
                  </a:lnTo>
                  <a:lnTo>
                    <a:pt x="17825" y="672"/>
                  </a:lnTo>
                  <a:lnTo>
                    <a:pt x="17825" y="525"/>
                  </a:lnTo>
                  <a:lnTo>
                    <a:pt x="17719" y="525"/>
                  </a:lnTo>
                  <a:cubicBezTo>
                    <a:pt x="17771" y="469"/>
                    <a:pt x="17804" y="395"/>
                    <a:pt x="17804" y="313"/>
                  </a:cubicBezTo>
                  <a:cubicBezTo>
                    <a:pt x="17804" y="141"/>
                    <a:pt x="17664" y="1"/>
                    <a:pt x="17491" y="1"/>
                  </a:cubicBezTo>
                  <a:cubicBezTo>
                    <a:pt x="17319" y="1"/>
                    <a:pt x="17179" y="141"/>
                    <a:pt x="17179" y="313"/>
                  </a:cubicBezTo>
                  <a:cubicBezTo>
                    <a:pt x="17179" y="395"/>
                    <a:pt x="17211" y="469"/>
                    <a:pt x="17262" y="525"/>
                  </a:cubicBezTo>
                  <a:lnTo>
                    <a:pt x="17158" y="525"/>
                  </a:lnTo>
                  <a:lnTo>
                    <a:pt x="17158" y="672"/>
                  </a:lnTo>
                  <a:lnTo>
                    <a:pt x="15321" y="672"/>
                  </a:lnTo>
                  <a:lnTo>
                    <a:pt x="15321" y="525"/>
                  </a:lnTo>
                  <a:lnTo>
                    <a:pt x="15216" y="525"/>
                  </a:lnTo>
                  <a:cubicBezTo>
                    <a:pt x="15267" y="469"/>
                    <a:pt x="15300" y="395"/>
                    <a:pt x="15300" y="313"/>
                  </a:cubicBezTo>
                  <a:cubicBezTo>
                    <a:pt x="15300" y="141"/>
                    <a:pt x="15161" y="1"/>
                    <a:pt x="14987" y="1"/>
                  </a:cubicBezTo>
                  <a:cubicBezTo>
                    <a:pt x="14815" y="1"/>
                    <a:pt x="14675" y="141"/>
                    <a:pt x="14675" y="313"/>
                  </a:cubicBezTo>
                  <a:cubicBezTo>
                    <a:pt x="14675" y="395"/>
                    <a:pt x="14707" y="469"/>
                    <a:pt x="14760" y="525"/>
                  </a:cubicBezTo>
                  <a:lnTo>
                    <a:pt x="14654" y="525"/>
                  </a:lnTo>
                  <a:lnTo>
                    <a:pt x="14654" y="672"/>
                  </a:lnTo>
                  <a:lnTo>
                    <a:pt x="12885" y="672"/>
                  </a:lnTo>
                  <a:lnTo>
                    <a:pt x="12885" y="525"/>
                  </a:lnTo>
                  <a:lnTo>
                    <a:pt x="12779" y="525"/>
                  </a:lnTo>
                  <a:cubicBezTo>
                    <a:pt x="12831" y="469"/>
                    <a:pt x="12864" y="395"/>
                    <a:pt x="12864" y="313"/>
                  </a:cubicBezTo>
                  <a:cubicBezTo>
                    <a:pt x="12864" y="141"/>
                    <a:pt x="12724" y="1"/>
                    <a:pt x="12551" y="1"/>
                  </a:cubicBezTo>
                  <a:cubicBezTo>
                    <a:pt x="12378" y="1"/>
                    <a:pt x="12239" y="141"/>
                    <a:pt x="12239" y="313"/>
                  </a:cubicBezTo>
                  <a:cubicBezTo>
                    <a:pt x="12239" y="395"/>
                    <a:pt x="12271" y="469"/>
                    <a:pt x="12322" y="525"/>
                  </a:cubicBezTo>
                  <a:lnTo>
                    <a:pt x="12218" y="525"/>
                  </a:lnTo>
                  <a:lnTo>
                    <a:pt x="12218" y="672"/>
                  </a:lnTo>
                  <a:lnTo>
                    <a:pt x="10381" y="672"/>
                  </a:lnTo>
                  <a:lnTo>
                    <a:pt x="10381" y="525"/>
                  </a:lnTo>
                  <a:lnTo>
                    <a:pt x="10275" y="525"/>
                  </a:lnTo>
                  <a:cubicBezTo>
                    <a:pt x="10327" y="469"/>
                    <a:pt x="10360" y="395"/>
                    <a:pt x="10360" y="313"/>
                  </a:cubicBezTo>
                  <a:cubicBezTo>
                    <a:pt x="10360" y="141"/>
                    <a:pt x="10220" y="1"/>
                    <a:pt x="10047" y="1"/>
                  </a:cubicBezTo>
                  <a:cubicBezTo>
                    <a:pt x="9875" y="1"/>
                    <a:pt x="9735" y="141"/>
                    <a:pt x="9735" y="313"/>
                  </a:cubicBezTo>
                  <a:cubicBezTo>
                    <a:pt x="9735" y="395"/>
                    <a:pt x="9767" y="469"/>
                    <a:pt x="9818" y="525"/>
                  </a:cubicBezTo>
                  <a:lnTo>
                    <a:pt x="9714" y="525"/>
                  </a:lnTo>
                  <a:lnTo>
                    <a:pt x="9714" y="672"/>
                  </a:lnTo>
                  <a:lnTo>
                    <a:pt x="8180" y="672"/>
                  </a:lnTo>
                  <a:lnTo>
                    <a:pt x="8180" y="525"/>
                  </a:lnTo>
                  <a:lnTo>
                    <a:pt x="8075" y="525"/>
                  </a:lnTo>
                  <a:cubicBezTo>
                    <a:pt x="8127" y="469"/>
                    <a:pt x="8159" y="395"/>
                    <a:pt x="8159" y="313"/>
                  </a:cubicBezTo>
                  <a:cubicBezTo>
                    <a:pt x="8159" y="141"/>
                    <a:pt x="8019" y="1"/>
                    <a:pt x="7847" y="1"/>
                  </a:cubicBezTo>
                  <a:cubicBezTo>
                    <a:pt x="7673" y="1"/>
                    <a:pt x="7534" y="141"/>
                    <a:pt x="7534" y="313"/>
                  </a:cubicBezTo>
                  <a:cubicBezTo>
                    <a:pt x="7534" y="395"/>
                    <a:pt x="7567" y="469"/>
                    <a:pt x="7618" y="525"/>
                  </a:cubicBezTo>
                  <a:lnTo>
                    <a:pt x="7513" y="525"/>
                  </a:lnTo>
                  <a:lnTo>
                    <a:pt x="7513" y="672"/>
                  </a:lnTo>
                  <a:lnTo>
                    <a:pt x="5676" y="672"/>
                  </a:lnTo>
                  <a:lnTo>
                    <a:pt x="5676" y="525"/>
                  </a:lnTo>
                  <a:lnTo>
                    <a:pt x="5572" y="525"/>
                  </a:lnTo>
                  <a:cubicBezTo>
                    <a:pt x="5623" y="469"/>
                    <a:pt x="5655" y="395"/>
                    <a:pt x="5655" y="313"/>
                  </a:cubicBezTo>
                  <a:cubicBezTo>
                    <a:pt x="5655" y="141"/>
                    <a:pt x="5515" y="1"/>
                    <a:pt x="5343" y="1"/>
                  </a:cubicBezTo>
                  <a:cubicBezTo>
                    <a:pt x="5171" y="1"/>
                    <a:pt x="5031" y="141"/>
                    <a:pt x="5031" y="313"/>
                  </a:cubicBezTo>
                  <a:cubicBezTo>
                    <a:pt x="5031" y="395"/>
                    <a:pt x="5063" y="469"/>
                    <a:pt x="5115" y="525"/>
                  </a:cubicBezTo>
                  <a:lnTo>
                    <a:pt x="5009" y="525"/>
                  </a:lnTo>
                  <a:lnTo>
                    <a:pt x="5009" y="672"/>
                  </a:lnTo>
                  <a:lnTo>
                    <a:pt x="3239" y="672"/>
                  </a:lnTo>
                  <a:lnTo>
                    <a:pt x="3239" y="525"/>
                  </a:lnTo>
                  <a:lnTo>
                    <a:pt x="3135" y="525"/>
                  </a:lnTo>
                  <a:cubicBezTo>
                    <a:pt x="3186" y="469"/>
                    <a:pt x="3218" y="395"/>
                    <a:pt x="3218" y="313"/>
                  </a:cubicBezTo>
                  <a:cubicBezTo>
                    <a:pt x="3218" y="141"/>
                    <a:pt x="3079" y="1"/>
                    <a:pt x="2906" y="1"/>
                  </a:cubicBezTo>
                  <a:cubicBezTo>
                    <a:pt x="2733" y="1"/>
                    <a:pt x="2593" y="141"/>
                    <a:pt x="2593" y="313"/>
                  </a:cubicBezTo>
                  <a:cubicBezTo>
                    <a:pt x="2593" y="395"/>
                    <a:pt x="2625" y="469"/>
                    <a:pt x="2678" y="525"/>
                  </a:cubicBezTo>
                  <a:lnTo>
                    <a:pt x="2572" y="525"/>
                  </a:lnTo>
                  <a:lnTo>
                    <a:pt x="2572" y="672"/>
                  </a:lnTo>
                  <a:lnTo>
                    <a:pt x="736" y="672"/>
                  </a:lnTo>
                  <a:lnTo>
                    <a:pt x="736" y="525"/>
                  </a:lnTo>
                  <a:lnTo>
                    <a:pt x="631" y="525"/>
                  </a:lnTo>
                  <a:cubicBezTo>
                    <a:pt x="683" y="469"/>
                    <a:pt x="715" y="395"/>
                    <a:pt x="715" y="313"/>
                  </a:cubicBezTo>
                  <a:cubicBezTo>
                    <a:pt x="715" y="141"/>
                    <a:pt x="575"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4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45"/>
          <p:cNvSpPr txBox="1">
            <a:spLocks noGrp="1"/>
          </p:cNvSpPr>
          <p:nvPr>
            <p:ph type="title"/>
          </p:nvPr>
        </p:nvSpPr>
        <p:spPr>
          <a:xfrm>
            <a:off x="719999" y="285172"/>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a:solidFill>
                  <a:srgbClr val="8F287B"/>
                </a:solidFill>
              </a:rPr>
              <a:t>Entity Relationship Diagram</a:t>
            </a:r>
            <a:endParaRPr sz="2800">
              <a:solidFill>
                <a:srgbClr val="8F287B"/>
              </a:solidFill>
            </a:endParaRPr>
          </a:p>
        </p:txBody>
      </p:sp>
      <p:pic>
        <p:nvPicPr>
          <p:cNvPr id="6" name="Picture 5">
            <a:extLst>
              <a:ext uri="{FF2B5EF4-FFF2-40B4-BE49-F238E27FC236}">
                <a16:creationId xmlns:a16="http://schemas.microsoft.com/office/drawing/2014/main" id="{8D81B04A-1B67-1971-9FFE-7BF54F57610D}"/>
              </a:ext>
            </a:extLst>
          </p:cNvPr>
          <p:cNvPicPr>
            <a:picLocks noChangeAspect="1"/>
          </p:cNvPicPr>
          <p:nvPr/>
        </p:nvPicPr>
        <p:blipFill rotWithShape="1">
          <a:blip r:embed="rId3"/>
          <a:srcRect t="15216"/>
          <a:stretch/>
        </p:blipFill>
        <p:spPr>
          <a:xfrm>
            <a:off x="627235" y="763372"/>
            <a:ext cx="7889528" cy="4297680"/>
          </a:xfrm>
          <a:prstGeom prst="rect">
            <a:avLst/>
          </a:prstGeom>
        </p:spPr>
      </p:pic>
    </p:spTree>
  </p:cSld>
  <p:clrMapOvr>
    <a:masterClrMapping/>
  </p:clrMapOvr>
</p:sld>
</file>

<file path=ppt/theme/theme1.xml><?xml version="1.0" encoding="utf-8"?>
<a:theme xmlns:a="http://schemas.openxmlformats.org/drawingml/2006/main" name="Ratha Yatra - Chariot Festival by Slidesgo">
  <a:themeElements>
    <a:clrScheme name="Simple Light">
      <a:dk1>
        <a:srgbClr val="332724"/>
      </a:dk1>
      <a:lt1>
        <a:srgbClr val="FCF6E5"/>
      </a:lt1>
      <a:dk2>
        <a:srgbClr val="FFFFFF"/>
      </a:dk2>
      <a:lt2>
        <a:srgbClr val="FFB223"/>
      </a:lt2>
      <a:accent1>
        <a:srgbClr val="FA6E15"/>
      </a:accent1>
      <a:accent2>
        <a:srgbClr val="D5391A"/>
      </a:accent2>
      <a:accent3>
        <a:srgbClr val="89061B"/>
      </a:accent3>
      <a:accent4>
        <a:srgbClr val="8F287B"/>
      </a:accent4>
      <a:accent5>
        <a:srgbClr val="007B79"/>
      </a:accent5>
      <a:accent6>
        <a:srgbClr val="371436"/>
      </a:accent6>
      <a:hlink>
        <a:srgbClr val="3327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2630</Words>
  <Application>Microsoft Macintosh PowerPoint</Application>
  <PresentationFormat>On-screen Show (16:9)</PresentationFormat>
  <Paragraphs>151</Paragraphs>
  <Slides>28</Slides>
  <Notes>27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Nunito Light</vt:lpstr>
      <vt:lpstr>Arial</vt:lpstr>
      <vt:lpstr>Cabin</vt:lpstr>
      <vt:lpstr>Söhne</vt:lpstr>
      <vt:lpstr>Google Sans</vt:lpstr>
      <vt:lpstr>Calibri</vt:lpstr>
      <vt:lpstr>PT Sans</vt:lpstr>
      <vt:lpstr>Cardo</vt:lpstr>
      <vt:lpstr>Ratha Yatra - Chariot Festival by Slidesgo</vt:lpstr>
      <vt:lpstr>Management of Organizational Data</vt:lpstr>
      <vt:lpstr>Contents</vt:lpstr>
      <vt:lpstr>Background</vt:lpstr>
      <vt:lpstr>Background</vt:lpstr>
      <vt:lpstr>PowerPoint Presentation</vt:lpstr>
      <vt:lpstr>Introduction</vt:lpstr>
      <vt:lpstr>Objective</vt:lpstr>
      <vt:lpstr>Objective</vt:lpstr>
      <vt:lpstr>Entity Relationship Diagram</vt:lpstr>
      <vt:lpstr>Understanding the Entity Relationship Diagram</vt:lpstr>
      <vt:lpstr>Relational Schema</vt:lpstr>
      <vt:lpstr>Database Design Technique (1/3)</vt:lpstr>
      <vt:lpstr>Database Design Technique (2/3)</vt:lpstr>
      <vt:lpstr>Database Design Technique (3/3)</vt:lpstr>
      <vt:lpstr>Database Implementation  </vt:lpstr>
      <vt:lpstr>Example of a Simple Use Case  Avid Traveller's Spiritual Expedition to India: A Journey of Discovery </vt:lpstr>
      <vt:lpstr>Queries</vt:lpstr>
      <vt:lpstr>SQL Query 1 –   What are the different transport stations near Akshardham temple in Delhi within 7km radium and what’s their distance from the temple is ascending order?  </vt:lpstr>
      <vt:lpstr>SQL Query 2 –   What are all the temples the traveller can visit to get a darshan of Lord Shiva in these cities: 'Bhubaneshwar', 'Kedarnath', 'Srisailam'? </vt:lpstr>
      <vt:lpstr>SQL Query 3 –   Help the traveller filter between Railway station vs Metro station to reach a particular temple </vt:lpstr>
      <vt:lpstr>SQL Query 4 –   To see the maximum number no of temples in a region dedicated to a god, when the traveller is attending a festival after September </vt:lpstr>
      <vt:lpstr>SQL Query 5 –   The traveller wants to know are there any other names Lord Shiva, Lord Vishnu and Lord Ganapathi are referred by and how many scriptures associated with these gods for better understanding? </vt:lpstr>
      <vt:lpstr>SQL Query 6 –   The traveller wants to see if there are other temples you can visit from Chandigarh airport where he can worship more than 5 gods at these temples </vt:lpstr>
      <vt:lpstr>SQL Query 7 –   The traveller wants to know which gods will have at least 2 festivals if he visits between 5th and 25th of the October  </vt:lpstr>
      <vt:lpstr>SQL Query 8 –   A traveller seeks to determine the month with the most festivals dedicated to Lord Krishna to plan their travel schedule accordingly. </vt:lpstr>
      <vt:lpstr>SQL Query 9 –   Out of curiosity the traveller wants to know the Total Number Gods and Goddesses in India </vt:lpstr>
      <vt:lpstr>SQL Query 10 –   Our traveller seems to be a devotee of “Lord Vishnu”  and wants to know the state that has the most number of temples for the god “Lord Vishnu” </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of Organizational Data</dc:title>
  <cp:lastModifiedBy>Sathwik Kanukuntla</cp:lastModifiedBy>
  <cp:revision>4</cp:revision>
  <dcterms:modified xsi:type="dcterms:W3CDTF">2023-10-05T13:25:14Z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2023-10-02T23:55:52Z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3170dea3-ed73-4a00-8c1f-b166fd59127f</vt:lpwstr>
  </property>
  <property fmtid="{D5CDD505-2E9C-101B-9397-08002B2CF9AE}" pid="8" name="MSIP_Label_4044bd30-2ed7-4c9d-9d12-46200872a97b_ContentBits">
    <vt:lpwstr>0</vt:lpwstr>
  </property>
</Properties>
</file>